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</p:sldIdLst>
  <p:sldSz cx="7559675" cy="1069181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65"/>
    <a:srgbClr val="1F1F70"/>
    <a:srgbClr val="BEE6FA"/>
    <a:srgbClr val="852F3B"/>
    <a:srgbClr val="C91730"/>
    <a:srgbClr val="531D25"/>
    <a:srgbClr val="C16C5B"/>
    <a:srgbClr val="D1A44B"/>
    <a:srgbClr val="F6AF9D"/>
    <a:srgbClr val="D0B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>
        <p:scale>
          <a:sx n="98" d="100"/>
          <a:sy n="98" d="100"/>
        </p:scale>
        <p:origin x="105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2023/2/12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83A48C36-BF52-5CAA-8A93-F690843807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34026" cy="1069181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6168C2-D1BB-B55B-7531-A0009DBCCC2B}"/>
              </a:ext>
            </a:extLst>
          </p:cNvPr>
          <p:cNvSpPr txBox="1"/>
          <p:nvPr/>
        </p:nvSpPr>
        <p:spPr>
          <a:xfrm>
            <a:off x="361950" y="6972300"/>
            <a:ext cx="1158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002B65"/>
                </a:solidFill>
              </a:rPr>
              <a:t>２０２３年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0D9DB03-932D-4DB1-FFBD-4C442B547035}"/>
              </a:ext>
            </a:extLst>
          </p:cNvPr>
          <p:cNvSpPr txBox="1"/>
          <p:nvPr/>
        </p:nvSpPr>
        <p:spPr>
          <a:xfrm>
            <a:off x="1016366" y="6638436"/>
            <a:ext cx="108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>
                <a:solidFill>
                  <a:srgbClr val="002B65"/>
                </a:solidFill>
              </a:rPr>
              <a:t>3</a:t>
            </a:r>
            <a:r>
              <a:rPr kumimoji="1" lang="en-US" altLang="ja-JP" sz="3600" b="1">
                <a:solidFill>
                  <a:srgbClr val="002B65"/>
                </a:solidFill>
              </a:rPr>
              <a:t>/11</a:t>
            </a:r>
            <a:endParaRPr kumimoji="1" lang="ja-JP" altLang="en-US" sz="3600" b="1" dirty="0">
              <a:solidFill>
                <a:srgbClr val="002B65"/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3FD4B98B-6F6F-728B-44EB-EF4EE034926D}"/>
              </a:ext>
            </a:extLst>
          </p:cNvPr>
          <p:cNvSpPr/>
          <p:nvPr/>
        </p:nvSpPr>
        <p:spPr>
          <a:xfrm>
            <a:off x="2305560" y="6845658"/>
            <a:ext cx="276225" cy="276225"/>
          </a:xfrm>
          <a:prstGeom prst="ellipse">
            <a:avLst/>
          </a:prstGeom>
          <a:solidFill>
            <a:srgbClr val="002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</a:rPr>
              <a:t>土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95DC71-E41B-E0CB-8D9C-7ABA71620B62}"/>
              </a:ext>
            </a:extLst>
          </p:cNvPr>
          <p:cNvSpPr txBox="1"/>
          <p:nvPr/>
        </p:nvSpPr>
        <p:spPr>
          <a:xfrm>
            <a:off x="355512" y="7150689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2B65"/>
                </a:solidFill>
              </a:rPr>
              <a:t>10:00</a:t>
            </a:r>
            <a:r>
              <a:rPr kumimoji="1" lang="ja-JP" altLang="en-US" b="1" dirty="0">
                <a:solidFill>
                  <a:srgbClr val="002B65"/>
                </a:solidFill>
              </a:rPr>
              <a:t>～</a:t>
            </a:r>
            <a:r>
              <a:rPr kumimoji="1" lang="en-US" altLang="ja-JP" b="1" dirty="0">
                <a:solidFill>
                  <a:srgbClr val="002B65"/>
                </a:solidFill>
              </a:rPr>
              <a:t>12:00</a:t>
            </a:r>
            <a:endParaRPr kumimoji="1" lang="ja-JP" altLang="en-US" b="1" dirty="0">
              <a:solidFill>
                <a:srgbClr val="002B65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E86025B-B786-C96B-114F-FCCB501BD366}"/>
              </a:ext>
            </a:extLst>
          </p:cNvPr>
          <p:cNvSpPr txBox="1"/>
          <p:nvPr/>
        </p:nvSpPr>
        <p:spPr>
          <a:xfrm>
            <a:off x="1690044" y="7243099"/>
            <a:ext cx="10823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※</a:t>
            </a:r>
            <a:r>
              <a:rPr kumimoji="1" lang="ja-JP" altLang="en-US" sz="800" dirty="0"/>
              <a:t>受付０９時４０分～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782B23F-14BA-F37A-E856-1699B47A4F1C}"/>
              </a:ext>
            </a:extLst>
          </p:cNvPr>
          <p:cNvSpPr txBox="1"/>
          <p:nvPr/>
        </p:nvSpPr>
        <p:spPr>
          <a:xfrm>
            <a:off x="775214" y="7504324"/>
            <a:ext cx="1871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002B65"/>
                </a:solidFill>
              </a:rPr>
              <a:t>高崎市総合福祉ｾﾝﾀｰ</a:t>
            </a:r>
            <a:endParaRPr kumimoji="1" lang="ja-JP" altLang="en-US" sz="1400" b="1" dirty="0">
              <a:solidFill>
                <a:srgbClr val="002B65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B6E7FB-E9CA-B3B6-CE9A-65615E1ADB9C}"/>
              </a:ext>
            </a:extLst>
          </p:cNvPr>
          <p:cNvSpPr txBox="1"/>
          <p:nvPr/>
        </p:nvSpPr>
        <p:spPr>
          <a:xfrm>
            <a:off x="763678" y="7797020"/>
            <a:ext cx="187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住所：高崎市末広町１１５</a:t>
            </a:r>
            <a:r>
              <a:rPr kumimoji="1" lang="en-US" altLang="ja-JP" sz="1000" dirty="0"/>
              <a:t>-</a:t>
            </a:r>
            <a:r>
              <a:rPr kumimoji="1" lang="ja-JP" altLang="en-US" sz="1000" dirty="0"/>
              <a:t>１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AD3EF18-EB79-850C-8E4B-A08A709E2D7A}"/>
              </a:ext>
            </a:extLst>
          </p:cNvPr>
          <p:cNvSpPr txBox="1"/>
          <p:nvPr/>
        </p:nvSpPr>
        <p:spPr>
          <a:xfrm>
            <a:off x="2944437" y="6972300"/>
            <a:ext cx="1158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rgbClr val="002B65"/>
                </a:solidFill>
              </a:rPr>
              <a:t>２０２３年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9C42023-AD26-1C3E-D1F3-176E0A7B43F3}"/>
              </a:ext>
            </a:extLst>
          </p:cNvPr>
          <p:cNvSpPr txBox="1"/>
          <p:nvPr/>
        </p:nvSpPr>
        <p:spPr>
          <a:xfrm>
            <a:off x="3598853" y="6638436"/>
            <a:ext cx="108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002B65"/>
                </a:solidFill>
              </a:rPr>
              <a:t>3</a:t>
            </a:r>
            <a:r>
              <a:rPr kumimoji="1" lang="en-US" altLang="ja-JP" sz="3600" b="1" dirty="0">
                <a:solidFill>
                  <a:srgbClr val="002B65"/>
                </a:solidFill>
              </a:rPr>
              <a:t>/11</a:t>
            </a:r>
            <a:endParaRPr kumimoji="1" lang="ja-JP" altLang="en-US" sz="3600" b="1" dirty="0">
              <a:solidFill>
                <a:srgbClr val="002B65"/>
              </a:solidFill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E06B4E8-053E-9E72-0EBE-FE44815CF70B}"/>
              </a:ext>
            </a:extLst>
          </p:cNvPr>
          <p:cNvSpPr/>
          <p:nvPr/>
        </p:nvSpPr>
        <p:spPr>
          <a:xfrm>
            <a:off x="4888047" y="6845658"/>
            <a:ext cx="276225" cy="276225"/>
          </a:xfrm>
          <a:prstGeom prst="ellipse">
            <a:avLst/>
          </a:prstGeom>
          <a:solidFill>
            <a:srgbClr val="002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/>
              <a:t>土</a:t>
            </a:r>
            <a:endParaRPr kumimoji="1" lang="ja-JP" altLang="en-US" sz="1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3B5CCD1-A330-8CB4-FF5F-4CA6DBAABD3B}"/>
              </a:ext>
            </a:extLst>
          </p:cNvPr>
          <p:cNvSpPr txBox="1"/>
          <p:nvPr/>
        </p:nvSpPr>
        <p:spPr>
          <a:xfrm>
            <a:off x="2937999" y="7150689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002B65"/>
                </a:solidFill>
              </a:rPr>
              <a:t>14:00</a:t>
            </a:r>
            <a:r>
              <a:rPr kumimoji="1" lang="ja-JP" altLang="en-US" b="1" dirty="0">
                <a:solidFill>
                  <a:srgbClr val="002B65"/>
                </a:solidFill>
              </a:rPr>
              <a:t>～</a:t>
            </a:r>
            <a:r>
              <a:rPr kumimoji="1" lang="en-US" altLang="ja-JP" b="1" dirty="0">
                <a:solidFill>
                  <a:srgbClr val="002B65"/>
                </a:solidFill>
              </a:rPr>
              <a:t>16:00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F61E668-A5B0-2D0A-FE90-92A8BA62035A}"/>
              </a:ext>
            </a:extLst>
          </p:cNvPr>
          <p:cNvSpPr txBox="1"/>
          <p:nvPr/>
        </p:nvSpPr>
        <p:spPr>
          <a:xfrm>
            <a:off x="4272531" y="7243099"/>
            <a:ext cx="10823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※</a:t>
            </a:r>
            <a:r>
              <a:rPr kumimoji="1" lang="ja-JP" altLang="en-US" sz="800" dirty="0"/>
              <a:t>受付１３時</a:t>
            </a:r>
            <a:r>
              <a:rPr lang="ja-JP" altLang="en-US" sz="800" dirty="0"/>
              <a:t>４０</a:t>
            </a:r>
            <a:r>
              <a:rPr kumimoji="1" lang="ja-JP" altLang="en-US" sz="800" dirty="0"/>
              <a:t>分～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A535B16-6D4D-1B5B-E423-81FA2B25A1FC}"/>
              </a:ext>
            </a:extLst>
          </p:cNvPr>
          <p:cNvSpPr txBox="1"/>
          <p:nvPr/>
        </p:nvSpPr>
        <p:spPr>
          <a:xfrm>
            <a:off x="1016366" y="9161328"/>
            <a:ext cx="1508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rgbClr val="002B65"/>
                </a:solidFill>
              </a:rPr>
              <a:t>親子１０組（先着）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139098-9DD3-6C6A-3857-E5DAFCC3A240}"/>
              </a:ext>
            </a:extLst>
          </p:cNvPr>
          <p:cNvSpPr txBox="1"/>
          <p:nvPr/>
        </p:nvSpPr>
        <p:spPr>
          <a:xfrm>
            <a:off x="2840904" y="8521700"/>
            <a:ext cx="28223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キッズマネースクール</a:t>
            </a:r>
            <a:endParaRPr kumimoji="1" lang="en-US" altLang="ja-JP" sz="1050" dirty="0"/>
          </a:p>
          <a:p>
            <a:r>
              <a:rPr kumimoji="1" lang="ja-JP" altLang="en-US" sz="1050" dirty="0"/>
              <a:t>認定講師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87EBD80-F714-B304-7223-54C45EA9CF0C}"/>
              </a:ext>
            </a:extLst>
          </p:cNvPr>
          <p:cNvCxnSpPr/>
          <p:nvPr/>
        </p:nvCxnSpPr>
        <p:spPr>
          <a:xfrm>
            <a:off x="2840904" y="6750424"/>
            <a:ext cx="0" cy="13769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10D634F-0BCC-F9B7-126F-20B226E29034}"/>
              </a:ext>
            </a:extLst>
          </p:cNvPr>
          <p:cNvSpPr txBox="1"/>
          <p:nvPr/>
        </p:nvSpPr>
        <p:spPr>
          <a:xfrm>
            <a:off x="2889001" y="8920023"/>
            <a:ext cx="2137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002B65"/>
                </a:solidFill>
              </a:rPr>
              <a:t>坂井　修</a:t>
            </a:r>
            <a:endParaRPr kumimoji="1" lang="ja-JP" altLang="en-US" sz="1400" b="1" dirty="0">
              <a:solidFill>
                <a:srgbClr val="002B65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620E3E8-17EF-A78D-B53F-16EE14F221FC}"/>
              </a:ext>
            </a:extLst>
          </p:cNvPr>
          <p:cNvSpPr txBox="1"/>
          <p:nvPr/>
        </p:nvSpPr>
        <p:spPr>
          <a:xfrm>
            <a:off x="2590147" y="5048666"/>
            <a:ext cx="2141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chemeClr val="accent2"/>
                </a:solidFill>
              </a:rPr>
              <a:t>おこづかい帳プレゼント！</a:t>
            </a:r>
            <a:endParaRPr kumimoji="1" lang="ja-JP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17C72EA-F3FC-45EB-9E92-9F45698674A6}"/>
              </a:ext>
            </a:extLst>
          </p:cNvPr>
          <p:cNvSpPr txBox="1"/>
          <p:nvPr/>
        </p:nvSpPr>
        <p:spPr>
          <a:xfrm>
            <a:off x="3369343" y="7506004"/>
            <a:ext cx="1871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1" dirty="0">
                <a:solidFill>
                  <a:srgbClr val="002B65"/>
                </a:solidFill>
              </a:rPr>
              <a:t>高崎市総合福祉ｾﾝﾀｰ</a:t>
            </a:r>
            <a:endParaRPr kumimoji="1" lang="ja-JP" altLang="en-US" sz="1400" b="1" dirty="0">
              <a:solidFill>
                <a:srgbClr val="002B65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07EA813-A16F-47FD-9F80-2D3B36A48EC2}"/>
              </a:ext>
            </a:extLst>
          </p:cNvPr>
          <p:cNvSpPr txBox="1"/>
          <p:nvPr/>
        </p:nvSpPr>
        <p:spPr>
          <a:xfrm>
            <a:off x="3377922" y="7798700"/>
            <a:ext cx="1871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住所：高崎市末広町１１５</a:t>
            </a:r>
            <a:r>
              <a:rPr kumimoji="1" lang="en-US" altLang="ja-JP" sz="1000" dirty="0"/>
              <a:t>-</a:t>
            </a:r>
            <a:r>
              <a:rPr kumimoji="1" lang="ja-JP" altLang="en-US" sz="1000" dirty="0"/>
              <a:t>１</a:t>
            </a:r>
          </a:p>
        </p:txBody>
      </p:sp>
      <p:pic>
        <p:nvPicPr>
          <p:cNvPr id="3" name="図 2" descr="QR コード&#10;&#10;自動的に生成された説明">
            <a:extLst>
              <a:ext uri="{FF2B5EF4-FFF2-40B4-BE49-F238E27FC236}">
                <a16:creationId xmlns:a16="http://schemas.microsoft.com/office/drawing/2014/main" id="{4A7350D4-07EE-4E4F-A3F8-988C4B345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46" y="9661726"/>
            <a:ext cx="837465" cy="83746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EA300D-0ADE-4977-BDC7-7A0902E15A48}"/>
              </a:ext>
            </a:extLst>
          </p:cNvPr>
          <p:cNvSpPr txBox="1"/>
          <p:nvPr/>
        </p:nvSpPr>
        <p:spPr>
          <a:xfrm>
            <a:off x="1917290" y="9807677"/>
            <a:ext cx="241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</a:rPr>
              <a:t>お申し込みは</a:t>
            </a:r>
            <a:r>
              <a:rPr kumimoji="1" lang="en-US" altLang="ja-JP" sz="1200" dirty="0">
                <a:solidFill>
                  <a:schemeClr val="bg1"/>
                </a:solidFill>
              </a:rPr>
              <a:t>QR</a:t>
            </a:r>
            <a:r>
              <a:rPr kumimoji="1" lang="ja-JP" altLang="en-US" sz="1200" dirty="0">
                <a:solidFill>
                  <a:schemeClr val="bg1"/>
                </a:solidFill>
              </a:rPr>
              <a:t>コードまたは</a:t>
            </a:r>
            <a:endParaRPr kumimoji="1" lang="en-US" altLang="ja-JP" sz="1200" dirty="0">
              <a:solidFill>
                <a:schemeClr val="bg1"/>
              </a:solidFill>
            </a:endParaRPr>
          </a:p>
          <a:p>
            <a:r>
              <a:rPr kumimoji="1" lang="ja-JP" altLang="en-US" sz="1200" dirty="0">
                <a:solidFill>
                  <a:schemeClr val="bg1"/>
                </a:solidFill>
              </a:rPr>
              <a:t>電話：０８０</a:t>
            </a:r>
            <a:r>
              <a:rPr kumimoji="1" lang="en-US" altLang="ja-JP" sz="1200" dirty="0">
                <a:solidFill>
                  <a:schemeClr val="bg1"/>
                </a:solidFill>
              </a:rPr>
              <a:t>-</a:t>
            </a:r>
            <a:r>
              <a:rPr kumimoji="1" lang="ja-JP" altLang="en-US" sz="1200" dirty="0">
                <a:solidFill>
                  <a:schemeClr val="bg1"/>
                </a:solidFill>
              </a:rPr>
              <a:t>２００３</a:t>
            </a:r>
            <a:r>
              <a:rPr kumimoji="1" lang="en-US" altLang="ja-JP" sz="1200" dirty="0">
                <a:solidFill>
                  <a:schemeClr val="bg1"/>
                </a:solidFill>
              </a:rPr>
              <a:t>-</a:t>
            </a:r>
            <a:r>
              <a:rPr kumimoji="1" lang="ja-JP" altLang="en-US" sz="1200" dirty="0">
                <a:solidFill>
                  <a:schemeClr val="bg1"/>
                </a:solidFill>
              </a:rPr>
              <a:t>０７０７　まで！</a:t>
            </a:r>
          </a:p>
        </p:txBody>
      </p:sp>
    </p:spTree>
    <p:extLst>
      <p:ext uri="{BB962C8B-B14F-4D97-AF65-F5344CB8AC3E}">
        <p14:creationId xmlns:p14="http://schemas.microsoft.com/office/powerpoint/2010/main" val="1905412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{B78F3006-3D72-43C6-BBA2-5A9A3368B9F9}tf96678299_win32</Template>
  <TotalTime>271</TotalTime>
  <Words>75</Words>
  <Application>Microsoft Office PowerPoint</Application>
  <PresentationFormat>ユーザー設定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</dc:creator>
  <cp:lastModifiedBy>Sakai, Osamu</cp:lastModifiedBy>
  <cp:revision>15</cp:revision>
  <cp:lastPrinted>2023-01-09T23:52:06Z</cp:lastPrinted>
  <dcterms:created xsi:type="dcterms:W3CDTF">2022-10-21T02:20:57Z</dcterms:created>
  <dcterms:modified xsi:type="dcterms:W3CDTF">2023-02-12T12:42:20Z</dcterms:modified>
</cp:coreProperties>
</file>