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 id="2147483690" r:id="rId2"/>
  </p:sldMasterIdLst>
  <p:notesMasterIdLst>
    <p:notesMasterId r:id="rId44"/>
  </p:notesMasterIdLst>
  <p:handoutMasterIdLst>
    <p:handoutMasterId r:id="rId45"/>
  </p:handout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84" r:id="rId21"/>
    <p:sldId id="297" r:id="rId22"/>
    <p:sldId id="300" r:id="rId23"/>
    <p:sldId id="285" r:id="rId24"/>
    <p:sldId id="287" r:id="rId25"/>
    <p:sldId id="288" r:id="rId26"/>
    <p:sldId id="289" r:id="rId27"/>
    <p:sldId id="275" r:id="rId28"/>
    <p:sldId id="276" r:id="rId29"/>
    <p:sldId id="277" r:id="rId30"/>
    <p:sldId id="278" r:id="rId31"/>
    <p:sldId id="279" r:id="rId32"/>
    <p:sldId id="280" r:id="rId33"/>
    <p:sldId id="281" r:id="rId34"/>
    <p:sldId id="282" r:id="rId35"/>
    <p:sldId id="299" r:id="rId36"/>
    <p:sldId id="290" r:id="rId37"/>
    <p:sldId id="291" r:id="rId38"/>
    <p:sldId id="292" r:id="rId39"/>
    <p:sldId id="293" r:id="rId40"/>
    <p:sldId id="294" r:id="rId41"/>
    <p:sldId id="295" r:id="rId42"/>
    <p:sldId id="296" r:id="rId43"/>
  </p:sldIdLst>
  <p:sldSz cx="12192000" cy="6858000"/>
  <p:notesSz cx="9144000" cy="6858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45" autoAdjust="0"/>
    <p:restoredTop sz="94660"/>
  </p:normalViewPr>
  <p:slideViewPr>
    <p:cSldViewPr snapToGrid="0">
      <p:cViewPr varScale="1">
        <p:scale>
          <a:sx n="48" d="100"/>
          <a:sy n="48" d="100"/>
        </p:scale>
        <p:origin x="72" y="71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6FC6E9AC-C4A2-43A8-8F59-32A6239D482B}" type="datetimeFigureOut">
              <a:rPr kumimoji="1" lang="ja-JP" altLang="en-US" smtClean="0"/>
              <a:t>2021/6/17</a:t>
            </a:fld>
            <a:endParaRPr kumimoji="1" lang="ja-JP" altLang="en-US"/>
          </a:p>
        </p:txBody>
      </p:sp>
      <p:sp>
        <p:nvSpPr>
          <p:cNvPr id="4" name="フッター プレースホルダー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BB19EC86-4D11-4817-A607-AD350CDE3DF3}" type="slidenum">
              <a:rPr kumimoji="1" lang="ja-JP" altLang="en-US" smtClean="0"/>
              <a:t>‹#›</a:t>
            </a:fld>
            <a:endParaRPr kumimoji="1" lang="ja-JP" altLang="en-US"/>
          </a:p>
        </p:txBody>
      </p:sp>
    </p:spTree>
    <p:extLst>
      <p:ext uri="{BB962C8B-B14F-4D97-AF65-F5344CB8AC3E}">
        <p14:creationId xmlns:p14="http://schemas.microsoft.com/office/powerpoint/2010/main" val="35681072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CF168056-598F-4C5C-9269-C1DE93F47F44}" type="datetimeFigureOut">
              <a:rPr kumimoji="1" lang="ja-JP" altLang="en-US" smtClean="0"/>
              <a:t>2021/6/17</a:t>
            </a:fld>
            <a:endParaRPr kumimoji="1" lang="ja-JP" altLang="en-US"/>
          </a:p>
        </p:txBody>
      </p:sp>
      <p:sp>
        <p:nvSpPr>
          <p:cNvPr id="4" name="スライド イメージ プレースホルダー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31C0D84F-9E9E-45C1-B799-769CF4A6950D}" type="slidenum">
              <a:rPr kumimoji="1" lang="ja-JP" altLang="en-US" smtClean="0"/>
              <a:t>‹#›</a:t>
            </a:fld>
            <a:endParaRPr kumimoji="1" lang="ja-JP" altLang="en-US"/>
          </a:p>
        </p:txBody>
      </p:sp>
    </p:spTree>
    <p:extLst>
      <p:ext uri="{BB962C8B-B14F-4D97-AF65-F5344CB8AC3E}">
        <p14:creationId xmlns:p14="http://schemas.microsoft.com/office/powerpoint/2010/main" val="259006082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F4234BC7-76F2-4160-8CDA-19DF78EBBB82}" type="slidenum">
              <a:rPr lang="en-US" altLang="ja-JP" smtClean="0">
                <a:ea typeface="ＭＳ Ｐゴシック" panose="020B0600070205080204" pitchFamily="50" charset="-128"/>
              </a:rPr>
              <a:pPr>
                <a:spcBef>
                  <a:spcPct val="0"/>
                </a:spcBef>
              </a:pPr>
              <a:t>1</a:t>
            </a:fld>
            <a:endParaRPr lang="en-US" altLang="ja-JP">
              <a:ea typeface="ＭＳ Ｐゴシック" panose="020B0600070205080204" pitchFamily="50" charset="-128"/>
            </a:endParaRPr>
          </a:p>
        </p:txBody>
      </p:sp>
      <p:sp>
        <p:nvSpPr>
          <p:cNvPr id="156675" name="Rectangle 2"/>
          <p:cNvSpPr>
            <a:spLocks noGrp="1" noRot="1" noChangeAspect="1" noChangeArrowheads="1" noTextEdit="1"/>
          </p:cNvSpPr>
          <p:nvPr>
            <p:ph type="sldImg"/>
          </p:nvPr>
        </p:nvSpPr>
        <p:spPr>
          <a:xfrm>
            <a:off x="2514600" y="857250"/>
            <a:ext cx="4114800" cy="2314575"/>
          </a:xfrm>
          <a:ln/>
        </p:spPr>
      </p:sp>
      <p:sp>
        <p:nvSpPr>
          <p:cNvPr id="1566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156677"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おこづかいプロジェクタデータ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2002013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526DAB93-3825-4C6D-A50B-E4D5B96BEF7E}" type="slidenum">
              <a:rPr lang="en-US" altLang="ja-JP" sz="1200" smtClean="0">
                <a:solidFill>
                  <a:srgbClr val="000000"/>
                </a:solidFill>
              </a:rPr>
              <a:pPr/>
              <a:t>20</a:t>
            </a:fld>
            <a:endParaRPr lang="en-US" altLang="ja-JP" sz="1200">
              <a:solidFill>
                <a:srgbClr val="000000"/>
              </a:solidFill>
            </a:endParaRPr>
          </a:p>
        </p:txBody>
      </p:sp>
      <p:sp>
        <p:nvSpPr>
          <p:cNvPr id="196611" name="Rectangle 2"/>
          <p:cNvSpPr>
            <a:spLocks noGrp="1" noRot="1" noChangeAspect="1" noChangeArrowheads="1" noTextEdit="1"/>
          </p:cNvSpPr>
          <p:nvPr>
            <p:ph type="sldImg"/>
          </p:nvPr>
        </p:nvSpPr>
        <p:spPr>
          <a:xfrm>
            <a:off x="2514600" y="857250"/>
            <a:ext cx="4114800" cy="2314575"/>
          </a:xfrm>
          <a:ln/>
        </p:spPr>
      </p:sp>
      <p:sp>
        <p:nvSpPr>
          <p:cNvPr id="1966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endParaRPr lang="en-US" altLang="ja-JP" sz="900">
              <a:latin typeface="Times New Roman" panose="02020603050405020304" pitchFamily="18" charset="0"/>
            </a:endParaRPr>
          </a:p>
        </p:txBody>
      </p:sp>
      <p:sp>
        <p:nvSpPr>
          <p:cNvPr id="196613"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1200">
                <a:solidFill>
                  <a:srgbClr val="000000"/>
                </a:solidFill>
              </a:rPr>
              <a:t>おこづかいプロジェクタデータ</a:t>
            </a:r>
            <a:endParaRPr lang="en-US" altLang="ja-JP" sz="1200">
              <a:solidFill>
                <a:srgbClr val="000000"/>
              </a:solidFill>
            </a:endParaRPr>
          </a:p>
        </p:txBody>
      </p:sp>
    </p:spTree>
    <p:extLst>
      <p:ext uri="{BB962C8B-B14F-4D97-AF65-F5344CB8AC3E}">
        <p14:creationId xmlns:p14="http://schemas.microsoft.com/office/powerpoint/2010/main" val="3543037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526DAB93-3825-4C6D-A50B-E4D5B96BEF7E}" type="slidenum">
              <a:rPr lang="en-US" altLang="ja-JP" sz="1200" smtClean="0">
                <a:solidFill>
                  <a:srgbClr val="000000"/>
                </a:solidFill>
              </a:rPr>
              <a:pPr/>
              <a:t>21</a:t>
            </a:fld>
            <a:endParaRPr lang="en-US" altLang="ja-JP" sz="1200">
              <a:solidFill>
                <a:srgbClr val="000000"/>
              </a:solidFill>
            </a:endParaRPr>
          </a:p>
        </p:txBody>
      </p:sp>
      <p:sp>
        <p:nvSpPr>
          <p:cNvPr id="196611" name="Rectangle 2"/>
          <p:cNvSpPr>
            <a:spLocks noGrp="1" noRot="1" noChangeAspect="1" noChangeArrowheads="1" noTextEdit="1"/>
          </p:cNvSpPr>
          <p:nvPr>
            <p:ph type="sldImg"/>
          </p:nvPr>
        </p:nvSpPr>
        <p:spPr>
          <a:xfrm>
            <a:off x="2514600" y="857250"/>
            <a:ext cx="4114800" cy="2314575"/>
          </a:xfrm>
          <a:ln/>
        </p:spPr>
      </p:sp>
      <p:sp>
        <p:nvSpPr>
          <p:cNvPr id="1966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endParaRPr lang="en-US" altLang="ja-JP" sz="900">
              <a:latin typeface="Times New Roman" panose="02020603050405020304" pitchFamily="18" charset="0"/>
            </a:endParaRPr>
          </a:p>
        </p:txBody>
      </p:sp>
      <p:sp>
        <p:nvSpPr>
          <p:cNvPr id="196613"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1200">
                <a:solidFill>
                  <a:srgbClr val="000000"/>
                </a:solidFill>
              </a:rPr>
              <a:t>おこづかいプロジェクタデータ</a:t>
            </a:r>
            <a:endParaRPr lang="en-US" altLang="ja-JP" sz="1200">
              <a:solidFill>
                <a:srgbClr val="000000"/>
              </a:solidFill>
            </a:endParaRPr>
          </a:p>
        </p:txBody>
      </p:sp>
    </p:spTree>
    <p:extLst>
      <p:ext uri="{BB962C8B-B14F-4D97-AF65-F5344CB8AC3E}">
        <p14:creationId xmlns:p14="http://schemas.microsoft.com/office/powerpoint/2010/main" val="162044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526DAB93-3825-4C6D-A50B-E4D5B96BEF7E}" type="slidenum">
              <a:rPr lang="en-US" altLang="ja-JP" sz="1200" smtClean="0">
                <a:solidFill>
                  <a:srgbClr val="000000"/>
                </a:solidFill>
              </a:rPr>
              <a:pPr/>
              <a:t>22</a:t>
            </a:fld>
            <a:endParaRPr lang="en-US" altLang="ja-JP" sz="1200">
              <a:solidFill>
                <a:srgbClr val="000000"/>
              </a:solidFill>
            </a:endParaRPr>
          </a:p>
        </p:txBody>
      </p:sp>
      <p:sp>
        <p:nvSpPr>
          <p:cNvPr id="196611" name="Rectangle 2"/>
          <p:cNvSpPr>
            <a:spLocks noGrp="1" noRot="1" noChangeAspect="1" noChangeArrowheads="1" noTextEdit="1"/>
          </p:cNvSpPr>
          <p:nvPr>
            <p:ph type="sldImg"/>
          </p:nvPr>
        </p:nvSpPr>
        <p:spPr>
          <a:xfrm>
            <a:off x="2514600" y="857250"/>
            <a:ext cx="4114800" cy="2314575"/>
          </a:xfrm>
          <a:ln/>
        </p:spPr>
      </p:sp>
      <p:sp>
        <p:nvSpPr>
          <p:cNvPr id="1966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endParaRPr lang="en-US" altLang="ja-JP" sz="900">
              <a:latin typeface="Times New Roman" panose="02020603050405020304" pitchFamily="18" charset="0"/>
            </a:endParaRPr>
          </a:p>
        </p:txBody>
      </p:sp>
      <p:sp>
        <p:nvSpPr>
          <p:cNvPr id="196613"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1200">
                <a:solidFill>
                  <a:srgbClr val="000000"/>
                </a:solidFill>
              </a:rPr>
              <a:t>おこづかいプロジェクタデータ</a:t>
            </a:r>
            <a:endParaRPr lang="en-US" altLang="ja-JP" sz="1200">
              <a:solidFill>
                <a:srgbClr val="000000"/>
              </a:solidFill>
            </a:endParaRPr>
          </a:p>
        </p:txBody>
      </p:sp>
    </p:spTree>
    <p:extLst>
      <p:ext uri="{BB962C8B-B14F-4D97-AF65-F5344CB8AC3E}">
        <p14:creationId xmlns:p14="http://schemas.microsoft.com/office/powerpoint/2010/main" val="29797453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DE596C35-1CC6-470B-9BB5-9F6DD4F20C2E}" type="slidenum">
              <a:rPr lang="en-US" altLang="ja-JP" smtClean="0">
                <a:solidFill>
                  <a:srgbClr val="000000"/>
                </a:solidFill>
                <a:ea typeface="ＭＳ Ｐゴシック" panose="020B0600070205080204" pitchFamily="50" charset="-128"/>
              </a:rPr>
              <a:pPr>
                <a:spcBef>
                  <a:spcPct val="0"/>
                </a:spcBef>
              </a:pPr>
              <a:t>23</a:t>
            </a:fld>
            <a:endParaRPr lang="en-US" altLang="ja-JP">
              <a:solidFill>
                <a:srgbClr val="000000"/>
              </a:solidFill>
              <a:ea typeface="ＭＳ Ｐゴシック" panose="020B0600070205080204" pitchFamily="50" charset="-128"/>
            </a:endParaRPr>
          </a:p>
        </p:txBody>
      </p:sp>
      <p:sp>
        <p:nvSpPr>
          <p:cNvPr id="199683" name="Rectangle 2"/>
          <p:cNvSpPr>
            <a:spLocks noGrp="1" noRot="1" noChangeAspect="1" noChangeArrowheads="1" noTextEdit="1"/>
          </p:cNvSpPr>
          <p:nvPr>
            <p:ph type="sldImg"/>
          </p:nvPr>
        </p:nvSpPr>
        <p:spPr>
          <a:xfrm>
            <a:off x="4921250" y="385763"/>
            <a:ext cx="3429000" cy="1928812"/>
          </a:xfrm>
          <a:ln/>
        </p:spPr>
      </p:sp>
      <p:sp>
        <p:nvSpPr>
          <p:cNvPr id="199684" name="Rectangle 3"/>
          <p:cNvSpPr>
            <a:spLocks noGrp="1" noChangeArrowheads="1"/>
          </p:cNvSpPr>
          <p:nvPr>
            <p:ph type="body" idx="1"/>
          </p:nvPr>
        </p:nvSpPr>
        <p:spPr>
          <a:xfrm>
            <a:off x="1327151" y="2443163"/>
            <a:ext cx="10608733" cy="2314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endParaRPr lang="en-US" altLang="ja-JP">
              <a:latin typeface="Times New Roman" panose="02020603050405020304" pitchFamily="18" charset="0"/>
            </a:endParaRPr>
          </a:p>
        </p:txBody>
      </p:sp>
      <p:sp>
        <p:nvSpPr>
          <p:cNvPr id="199685"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solidFill>
                  <a:srgbClr val="000000"/>
                </a:solidFill>
                <a:ea typeface="ＭＳ Ｐゴシック" panose="020B0600070205080204" pitchFamily="50" charset="-128"/>
              </a:rPr>
              <a:t>おこづかいプロジェクタデータ</a:t>
            </a:r>
            <a:endParaRPr lang="en-US" altLang="ja-JP">
              <a:solidFill>
                <a:srgbClr val="000000"/>
              </a:solidFill>
              <a:ea typeface="ＭＳ Ｐゴシック" panose="020B0600070205080204" pitchFamily="50" charset="-128"/>
            </a:endParaRPr>
          </a:p>
        </p:txBody>
      </p:sp>
    </p:spTree>
    <p:extLst>
      <p:ext uri="{BB962C8B-B14F-4D97-AF65-F5344CB8AC3E}">
        <p14:creationId xmlns:p14="http://schemas.microsoft.com/office/powerpoint/2010/main" val="9835074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1263F102-7026-45AA-9C3B-9313443587A1}" type="slidenum">
              <a:rPr lang="en-US" altLang="ja-JP" smtClean="0">
                <a:ea typeface="ＭＳ Ｐゴシック" panose="020B0600070205080204" pitchFamily="50" charset="-128"/>
              </a:rPr>
              <a:pPr>
                <a:spcBef>
                  <a:spcPct val="0"/>
                </a:spcBef>
              </a:pPr>
              <a:t>24</a:t>
            </a:fld>
            <a:endParaRPr lang="en-US" altLang="ja-JP">
              <a:ea typeface="ＭＳ Ｐゴシック" panose="020B0600070205080204" pitchFamily="50" charset="-128"/>
            </a:endParaRPr>
          </a:p>
        </p:txBody>
      </p:sp>
      <p:sp>
        <p:nvSpPr>
          <p:cNvPr id="201731" name="Rectangle 2"/>
          <p:cNvSpPr>
            <a:spLocks noGrp="1" noRot="1" noChangeAspect="1" noChangeArrowheads="1" noTextEdit="1"/>
          </p:cNvSpPr>
          <p:nvPr>
            <p:ph type="sldImg"/>
          </p:nvPr>
        </p:nvSpPr>
        <p:spPr>
          <a:xfrm>
            <a:off x="2514600" y="857250"/>
            <a:ext cx="4114800" cy="2314575"/>
          </a:xfrm>
          <a:ln/>
        </p:spPr>
      </p:sp>
      <p:sp>
        <p:nvSpPr>
          <p:cNvPr id="2017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sz="1000">
              <a:latin typeface="Times New Roman" panose="02020603050405020304" pitchFamily="18" charset="0"/>
            </a:endParaRPr>
          </a:p>
        </p:txBody>
      </p:sp>
      <p:sp>
        <p:nvSpPr>
          <p:cNvPr id="201733"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おこづかいプロジェクタデータ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8364571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スライド イメージ プレースホルダー 1"/>
          <p:cNvSpPr>
            <a:spLocks noGrp="1" noRot="1" noChangeAspect="1" noTextEdit="1"/>
          </p:cNvSpPr>
          <p:nvPr>
            <p:ph type="sldImg"/>
          </p:nvPr>
        </p:nvSpPr>
        <p:spPr>
          <a:xfrm>
            <a:off x="2514600" y="857250"/>
            <a:ext cx="4114800" cy="2314575"/>
          </a:xfrm>
          <a:ln/>
        </p:spPr>
      </p:sp>
      <p:sp>
        <p:nvSpPr>
          <p:cNvPr id="183299" name="ノート プレースホルダー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ja-JP">
              <a:latin typeface="Times New Roman" panose="02020603050405020304" pitchFamily="18" charset="0"/>
            </a:endParaRPr>
          </a:p>
        </p:txBody>
      </p:sp>
      <p:sp>
        <p:nvSpPr>
          <p:cNvPr id="183300" name="スライド番号プレースホルダー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F181CF51-D4FD-4B2B-BD69-BED76FA45E1C}" type="slidenum">
              <a:rPr lang="ja-JP" altLang="en-US" smtClean="0">
                <a:solidFill>
                  <a:srgbClr val="000000"/>
                </a:solidFill>
                <a:ea typeface="ＭＳ Ｐゴシック" panose="020B0600070205080204" pitchFamily="50" charset="-128"/>
              </a:rPr>
              <a:pPr>
                <a:spcBef>
                  <a:spcPct val="0"/>
                </a:spcBef>
              </a:pPr>
              <a:t>26</a:t>
            </a:fld>
            <a:endParaRPr lang="ja-JP" altLang="en-US">
              <a:solidFill>
                <a:srgbClr val="000000"/>
              </a:solidFill>
              <a:ea typeface="ＭＳ Ｐゴシック" panose="020B0600070205080204" pitchFamily="50" charset="-128"/>
            </a:endParaRPr>
          </a:p>
        </p:txBody>
      </p:sp>
    </p:spTree>
    <p:extLst>
      <p:ext uri="{BB962C8B-B14F-4D97-AF65-F5344CB8AC3E}">
        <p14:creationId xmlns:p14="http://schemas.microsoft.com/office/powerpoint/2010/main" val="4174414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スライド イメージ プレースホルダー 1"/>
          <p:cNvSpPr>
            <a:spLocks noGrp="1" noRot="1" noChangeAspect="1" noTextEdit="1"/>
          </p:cNvSpPr>
          <p:nvPr>
            <p:ph type="sldImg"/>
          </p:nvPr>
        </p:nvSpPr>
        <p:spPr>
          <a:xfrm>
            <a:off x="2514600" y="857250"/>
            <a:ext cx="4114800" cy="2314575"/>
          </a:xfrm>
          <a:ln/>
        </p:spPr>
      </p:sp>
      <p:sp>
        <p:nvSpPr>
          <p:cNvPr id="187395" name="ノート プレースホルダー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ja-JP">
              <a:latin typeface="Times New Roman" panose="02020603050405020304" pitchFamily="18" charset="0"/>
            </a:endParaRPr>
          </a:p>
        </p:txBody>
      </p:sp>
      <p:sp>
        <p:nvSpPr>
          <p:cNvPr id="187396" name="スライド番号プレースホルダー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9514D1FD-1993-4D4B-97D5-52EF7DBA89D8}" type="slidenum">
              <a:rPr lang="ja-JP" altLang="en-US" smtClean="0">
                <a:solidFill>
                  <a:srgbClr val="000000"/>
                </a:solidFill>
                <a:ea typeface="ＭＳ Ｐゴシック" panose="020B0600070205080204" pitchFamily="50" charset="-128"/>
              </a:rPr>
              <a:pPr>
                <a:spcBef>
                  <a:spcPct val="0"/>
                </a:spcBef>
              </a:pPr>
              <a:t>29</a:t>
            </a:fld>
            <a:endParaRPr lang="ja-JP" altLang="en-US">
              <a:solidFill>
                <a:srgbClr val="000000"/>
              </a:solidFill>
              <a:ea typeface="ＭＳ Ｐゴシック" panose="020B0600070205080204" pitchFamily="50" charset="-128"/>
            </a:endParaRPr>
          </a:p>
        </p:txBody>
      </p:sp>
    </p:spTree>
    <p:extLst>
      <p:ext uri="{BB962C8B-B14F-4D97-AF65-F5344CB8AC3E}">
        <p14:creationId xmlns:p14="http://schemas.microsoft.com/office/powerpoint/2010/main" val="30433484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6792906A-3E5E-41B5-920D-D77424FE5C6E}" type="slidenum">
              <a:rPr lang="en-US" altLang="ja-JP" smtClean="0">
                <a:ea typeface="ＭＳ Ｐゴシック" panose="020B0600070205080204" pitchFamily="50" charset="-128"/>
              </a:rPr>
              <a:pPr>
                <a:spcBef>
                  <a:spcPct val="0"/>
                </a:spcBef>
              </a:pPr>
              <a:t>35</a:t>
            </a:fld>
            <a:endParaRPr lang="en-US" altLang="ja-JP">
              <a:ea typeface="ＭＳ Ｐゴシック" panose="020B0600070205080204" pitchFamily="50" charset="-128"/>
            </a:endParaRPr>
          </a:p>
        </p:txBody>
      </p:sp>
      <p:sp>
        <p:nvSpPr>
          <p:cNvPr id="204803" name="Rectangle 2"/>
          <p:cNvSpPr>
            <a:spLocks noGrp="1" noRot="1" noChangeAspect="1" noChangeArrowheads="1" noTextEdit="1"/>
          </p:cNvSpPr>
          <p:nvPr>
            <p:ph type="sldImg"/>
          </p:nvPr>
        </p:nvSpPr>
        <p:spPr>
          <a:xfrm>
            <a:off x="2514600" y="857250"/>
            <a:ext cx="4114800" cy="2314575"/>
          </a:xfrm>
          <a:ln/>
        </p:spPr>
      </p:sp>
      <p:sp>
        <p:nvSpPr>
          <p:cNvPr id="2048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204805"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お店やさんプロジェクタデータ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41898450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778BCE46-071C-4E80-A5DD-C057575B70E8}" type="slidenum">
              <a:rPr lang="en-US" altLang="ja-JP" smtClean="0">
                <a:ea typeface="ＭＳ Ｐゴシック" panose="020B0600070205080204" pitchFamily="50" charset="-128"/>
              </a:rPr>
              <a:pPr>
                <a:spcBef>
                  <a:spcPct val="0"/>
                </a:spcBef>
              </a:pPr>
              <a:t>36</a:t>
            </a:fld>
            <a:endParaRPr lang="en-US" altLang="ja-JP">
              <a:ea typeface="ＭＳ Ｐゴシック" panose="020B0600070205080204" pitchFamily="50" charset="-128"/>
            </a:endParaRPr>
          </a:p>
        </p:txBody>
      </p:sp>
      <p:sp>
        <p:nvSpPr>
          <p:cNvPr id="206851" name="Rectangle 2"/>
          <p:cNvSpPr>
            <a:spLocks noGrp="1" noRot="1" noChangeAspect="1" noChangeArrowheads="1" noTextEdit="1"/>
          </p:cNvSpPr>
          <p:nvPr>
            <p:ph type="sldImg"/>
          </p:nvPr>
        </p:nvSpPr>
        <p:spPr>
          <a:xfrm>
            <a:off x="2514600" y="857250"/>
            <a:ext cx="4114800" cy="2314575"/>
          </a:xfrm>
          <a:ln/>
        </p:spPr>
      </p:sp>
      <p:sp>
        <p:nvSpPr>
          <p:cNvPr id="2068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206853"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お店やさんプロジェクタデータ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12732733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29DDCADF-67A9-417F-A2EB-C90057429116}" type="slidenum">
              <a:rPr lang="en-US" altLang="ja-JP" smtClean="0">
                <a:ea typeface="ＭＳ Ｐゴシック" panose="020B0600070205080204" pitchFamily="50" charset="-128"/>
              </a:rPr>
              <a:pPr>
                <a:spcBef>
                  <a:spcPct val="0"/>
                </a:spcBef>
              </a:pPr>
              <a:t>38</a:t>
            </a:fld>
            <a:endParaRPr lang="en-US" altLang="ja-JP">
              <a:ea typeface="ＭＳ Ｐゴシック" panose="020B0600070205080204" pitchFamily="50" charset="-128"/>
            </a:endParaRPr>
          </a:p>
        </p:txBody>
      </p:sp>
      <p:sp>
        <p:nvSpPr>
          <p:cNvPr id="209923" name="Rectangle 2"/>
          <p:cNvSpPr>
            <a:spLocks noGrp="1" noRot="1" noChangeAspect="1" noChangeArrowheads="1" noTextEdit="1"/>
          </p:cNvSpPr>
          <p:nvPr>
            <p:ph type="sldImg"/>
          </p:nvPr>
        </p:nvSpPr>
        <p:spPr>
          <a:xfrm>
            <a:off x="2514600" y="857250"/>
            <a:ext cx="4114800" cy="2314575"/>
          </a:xfrm>
          <a:ln/>
        </p:spPr>
      </p:sp>
      <p:sp>
        <p:nvSpPr>
          <p:cNvPr id="2099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209925"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お店やさんプロジェクタデータ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1067807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512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CD01A1EB-1B7A-456C-BAC0-0DEED23A50D0}" type="slidenum">
              <a:rPr lang="en-US" altLang="ja-JP" smtClean="0">
                <a:solidFill>
                  <a:srgbClr val="000000"/>
                </a:solidFill>
                <a:ea typeface="ＭＳ Ｐゴシック" panose="020B0600070205080204" pitchFamily="50" charset="-128"/>
              </a:rPr>
              <a:pPr>
                <a:spcBef>
                  <a:spcPct val="0"/>
                </a:spcBef>
              </a:pPr>
              <a:t>2</a:t>
            </a:fld>
            <a:endParaRPr lang="en-US" altLang="ja-JP">
              <a:solidFill>
                <a:srgbClr val="000000"/>
              </a:solidFill>
              <a:ea typeface="ＭＳ Ｐゴシック" panose="020B0600070205080204" pitchFamily="50" charset="-128"/>
            </a:endParaRPr>
          </a:p>
        </p:txBody>
      </p:sp>
      <p:sp>
        <p:nvSpPr>
          <p:cNvPr id="158723" name="Rectangle 2"/>
          <p:cNvSpPr>
            <a:spLocks noGrp="1" noRot="1" noChangeAspect="1" noChangeArrowheads="1" noTextEdit="1"/>
          </p:cNvSpPr>
          <p:nvPr>
            <p:ph type="sldImg"/>
          </p:nvPr>
        </p:nvSpPr>
        <p:spPr>
          <a:xfrm>
            <a:off x="2514600" y="857250"/>
            <a:ext cx="4114800" cy="2314575"/>
          </a:xfrm>
          <a:ln/>
        </p:spPr>
      </p:sp>
      <p:sp>
        <p:nvSpPr>
          <p:cNvPr id="1587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Times New Roman" panose="02020603050405020304" pitchFamily="18" charset="0"/>
            </a:endParaRPr>
          </a:p>
        </p:txBody>
      </p:sp>
      <p:sp>
        <p:nvSpPr>
          <p:cNvPr id="158725"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solidFill>
                  <a:srgbClr val="000000"/>
                </a:solidFill>
                <a:ea typeface="ＭＳ Ｐゴシック" panose="020B0600070205080204" pitchFamily="50" charset="-128"/>
              </a:rPr>
              <a:t>お店やさんプロジェクタデータ</a:t>
            </a:r>
            <a:endParaRPr lang="en-US" altLang="ja-JP">
              <a:solidFill>
                <a:srgbClr val="000000"/>
              </a:solidFill>
              <a:ea typeface="ＭＳ Ｐゴシック" panose="020B0600070205080204" pitchFamily="50" charset="-128"/>
            </a:endParaRPr>
          </a:p>
        </p:txBody>
      </p:sp>
    </p:spTree>
    <p:extLst>
      <p:ext uri="{BB962C8B-B14F-4D97-AF65-F5344CB8AC3E}">
        <p14:creationId xmlns:p14="http://schemas.microsoft.com/office/powerpoint/2010/main" val="3461753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118AB654-898E-4F0F-A4FE-02477CD214D0}" type="slidenum">
              <a:rPr lang="en-US" altLang="ja-JP" smtClean="0">
                <a:solidFill>
                  <a:srgbClr val="000000"/>
                </a:solidFill>
                <a:ea typeface="ＭＳ Ｐゴシック" panose="020B0600070205080204" pitchFamily="50" charset="-128"/>
              </a:rPr>
              <a:pPr>
                <a:spcBef>
                  <a:spcPct val="0"/>
                </a:spcBef>
              </a:pPr>
              <a:t>39</a:t>
            </a:fld>
            <a:endParaRPr lang="en-US" altLang="ja-JP">
              <a:solidFill>
                <a:srgbClr val="000000"/>
              </a:solidFill>
              <a:ea typeface="ＭＳ Ｐゴシック" panose="020B0600070205080204" pitchFamily="50" charset="-128"/>
            </a:endParaRPr>
          </a:p>
        </p:txBody>
      </p:sp>
      <p:sp>
        <p:nvSpPr>
          <p:cNvPr id="211971" name="Rectangle 2"/>
          <p:cNvSpPr>
            <a:spLocks noGrp="1" noRot="1" noChangeAspect="1" noChangeArrowheads="1" noTextEdit="1"/>
          </p:cNvSpPr>
          <p:nvPr>
            <p:ph type="sldImg"/>
          </p:nvPr>
        </p:nvSpPr>
        <p:spPr>
          <a:xfrm>
            <a:off x="2514600" y="857250"/>
            <a:ext cx="4114800" cy="2314575"/>
          </a:xfrm>
          <a:ln/>
        </p:spPr>
      </p:sp>
      <p:sp>
        <p:nvSpPr>
          <p:cNvPr id="2119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211973"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solidFill>
                  <a:srgbClr val="000000"/>
                </a:solidFill>
                <a:ea typeface="ＭＳ Ｐゴシック" panose="020B0600070205080204" pitchFamily="50" charset="-128"/>
              </a:rPr>
              <a:t>お店やさんプロジェクタデータ</a:t>
            </a:r>
            <a:endParaRPr lang="en-US" altLang="ja-JP">
              <a:solidFill>
                <a:srgbClr val="000000"/>
              </a:solidFill>
              <a:ea typeface="ＭＳ Ｐゴシック" panose="020B0600070205080204" pitchFamily="50" charset="-128"/>
            </a:endParaRPr>
          </a:p>
        </p:txBody>
      </p:sp>
    </p:spTree>
    <p:extLst>
      <p:ext uri="{BB962C8B-B14F-4D97-AF65-F5344CB8AC3E}">
        <p14:creationId xmlns:p14="http://schemas.microsoft.com/office/powerpoint/2010/main" val="13985315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29283E71-AACE-4D39-8A23-58B93897BFCC}" type="slidenum">
              <a:rPr lang="en-US" altLang="ja-JP" smtClean="0">
                <a:solidFill>
                  <a:srgbClr val="000000"/>
                </a:solidFill>
                <a:ea typeface="ＭＳ Ｐゴシック" panose="020B0600070205080204" pitchFamily="50" charset="-128"/>
              </a:rPr>
              <a:pPr>
                <a:spcBef>
                  <a:spcPct val="0"/>
                </a:spcBef>
              </a:pPr>
              <a:t>40</a:t>
            </a:fld>
            <a:endParaRPr lang="en-US" altLang="ja-JP">
              <a:solidFill>
                <a:srgbClr val="000000"/>
              </a:solidFill>
              <a:ea typeface="ＭＳ Ｐゴシック" panose="020B0600070205080204" pitchFamily="50" charset="-128"/>
            </a:endParaRPr>
          </a:p>
        </p:txBody>
      </p:sp>
      <p:sp>
        <p:nvSpPr>
          <p:cNvPr id="214019" name="Rectangle 2"/>
          <p:cNvSpPr>
            <a:spLocks noGrp="1" noRot="1" noChangeAspect="1" noChangeArrowheads="1" noTextEdit="1"/>
          </p:cNvSpPr>
          <p:nvPr>
            <p:ph type="sldImg"/>
          </p:nvPr>
        </p:nvSpPr>
        <p:spPr>
          <a:xfrm>
            <a:off x="2514600" y="857250"/>
            <a:ext cx="4114800" cy="2314575"/>
          </a:xfrm>
          <a:ln/>
        </p:spPr>
      </p:sp>
      <p:sp>
        <p:nvSpPr>
          <p:cNvPr id="2140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214021"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solidFill>
                  <a:srgbClr val="000000"/>
                </a:solidFill>
                <a:ea typeface="ＭＳ Ｐゴシック" panose="020B0600070205080204" pitchFamily="50" charset="-128"/>
              </a:rPr>
              <a:t>お店やさんプロジェクタデータ</a:t>
            </a:r>
            <a:endParaRPr lang="en-US" altLang="ja-JP">
              <a:solidFill>
                <a:srgbClr val="000000"/>
              </a:solidFill>
              <a:ea typeface="ＭＳ Ｐゴシック" panose="020B0600070205080204" pitchFamily="50" charset="-128"/>
            </a:endParaRPr>
          </a:p>
        </p:txBody>
      </p:sp>
    </p:spTree>
    <p:extLst>
      <p:ext uri="{BB962C8B-B14F-4D97-AF65-F5344CB8AC3E}">
        <p14:creationId xmlns:p14="http://schemas.microsoft.com/office/powerpoint/2010/main" val="24472370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BADE1FFD-CA07-494F-B995-885ADBB347EA}" type="slidenum">
              <a:rPr lang="en-US" altLang="ja-JP" smtClean="0">
                <a:ea typeface="ＭＳ Ｐゴシック" panose="020B0600070205080204" pitchFamily="50" charset="-128"/>
              </a:rPr>
              <a:pPr>
                <a:spcBef>
                  <a:spcPct val="0"/>
                </a:spcBef>
              </a:pPr>
              <a:t>41</a:t>
            </a:fld>
            <a:endParaRPr lang="en-US" altLang="ja-JP">
              <a:ea typeface="ＭＳ Ｐゴシック" panose="020B0600070205080204" pitchFamily="50" charset="-128"/>
            </a:endParaRPr>
          </a:p>
        </p:txBody>
      </p:sp>
      <p:sp>
        <p:nvSpPr>
          <p:cNvPr id="216067" name="Rectangle 2"/>
          <p:cNvSpPr>
            <a:spLocks noGrp="1" noRot="1" noChangeAspect="1" noChangeArrowheads="1" noTextEdit="1"/>
          </p:cNvSpPr>
          <p:nvPr>
            <p:ph type="sldImg"/>
          </p:nvPr>
        </p:nvSpPr>
        <p:spPr>
          <a:xfrm>
            <a:off x="2514600" y="857250"/>
            <a:ext cx="4114800" cy="2314575"/>
          </a:xfrm>
          <a:ln/>
        </p:spPr>
      </p:sp>
      <p:sp>
        <p:nvSpPr>
          <p:cNvPr id="2160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216069"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お店やさんプロジェクタデータ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470267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512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20B4D853-2FF8-48D9-8CFE-D59E7D098305}" type="slidenum">
              <a:rPr lang="en-US" altLang="ja-JP" smtClean="0">
                <a:solidFill>
                  <a:srgbClr val="000000"/>
                </a:solidFill>
                <a:ea typeface="ＭＳ Ｐゴシック" panose="020B0600070205080204" pitchFamily="50" charset="-128"/>
              </a:rPr>
              <a:pPr>
                <a:spcBef>
                  <a:spcPct val="0"/>
                </a:spcBef>
              </a:pPr>
              <a:t>3</a:t>
            </a:fld>
            <a:endParaRPr lang="en-US" altLang="ja-JP">
              <a:solidFill>
                <a:srgbClr val="000000"/>
              </a:solidFill>
              <a:ea typeface="ＭＳ Ｐゴシック" panose="020B0600070205080204" pitchFamily="50" charset="-128"/>
            </a:endParaRPr>
          </a:p>
        </p:txBody>
      </p:sp>
      <p:sp>
        <p:nvSpPr>
          <p:cNvPr id="160771" name="Rectangle 2"/>
          <p:cNvSpPr>
            <a:spLocks noGrp="1" noRot="1" noChangeAspect="1" noChangeArrowheads="1" noTextEdit="1"/>
          </p:cNvSpPr>
          <p:nvPr>
            <p:ph type="sldImg"/>
          </p:nvPr>
        </p:nvSpPr>
        <p:spPr>
          <a:xfrm>
            <a:off x="2514600" y="857250"/>
            <a:ext cx="4114800" cy="2314575"/>
          </a:xfrm>
          <a:ln/>
        </p:spPr>
      </p:sp>
      <p:sp>
        <p:nvSpPr>
          <p:cNvPr id="1607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Times New Roman" panose="02020603050405020304" pitchFamily="18" charset="0"/>
            </a:endParaRPr>
          </a:p>
        </p:txBody>
      </p:sp>
      <p:sp>
        <p:nvSpPr>
          <p:cNvPr id="160773"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solidFill>
                  <a:srgbClr val="000000"/>
                </a:solidFill>
                <a:ea typeface="ＭＳ Ｐゴシック" panose="020B0600070205080204" pitchFamily="50" charset="-128"/>
              </a:rPr>
              <a:t>お店やさんプロジェクタデータ</a:t>
            </a:r>
            <a:endParaRPr lang="en-US" altLang="ja-JP">
              <a:solidFill>
                <a:srgbClr val="000000"/>
              </a:solidFill>
              <a:ea typeface="ＭＳ Ｐゴシック" panose="020B0600070205080204" pitchFamily="50" charset="-128"/>
            </a:endParaRPr>
          </a:p>
        </p:txBody>
      </p:sp>
    </p:spTree>
    <p:extLst>
      <p:ext uri="{BB962C8B-B14F-4D97-AF65-F5344CB8AC3E}">
        <p14:creationId xmlns:p14="http://schemas.microsoft.com/office/powerpoint/2010/main" val="622329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512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1E01282C-5906-4785-A52B-DBA9334F3C0D}" type="slidenum">
              <a:rPr lang="en-US" altLang="ja-JP" sz="1200" smtClean="0">
                <a:solidFill>
                  <a:srgbClr val="000000"/>
                </a:solidFill>
              </a:rPr>
              <a:pPr/>
              <a:t>4</a:t>
            </a:fld>
            <a:endParaRPr lang="en-US" altLang="ja-JP" sz="1200">
              <a:solidFill>
                <a:srgbClr val="000000"/>
              </a:solidFill>
            </a:endParaRPr>
          </a:p>
        </p:txBody>
      </p:sp>
      <p:sp>
        <p:nvSpPr>
          <p:cNvPr id="162819" name="Rectangle 2"/>
          <p:cNvSpPr>
            <a:spLocks noGrp="1" noRot="1" noChangeAspect="1" noChangeArrowheads="1" noTextEdit="1"/>
          </p:cNvSpPr>
          <p:nvPr>
            <p:ph type="sldImg"/>
          </p:nvPr>
        </p:nvSpPr>
        <p:spPr>
          <a:xfrm>
            <a:off x="2514600" y="857250"/>
            <a:ext cx="4114800" cy="2314575"/>
          </a:xfrm>
          <a:ln/>
        </p:spPr>
      </p:sp>
      <p:sp>
        <p:nvSpPr>
          <p:cNvPr id="1628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Times New Roman" panose="02020603050405020304" pitchFamily="18" charset="0"/>
            </a:endParaRPr>
          </a:p>
        </p:txBody>
      </p:sp>
      <p:sp>
        <p:nvSpPr>
          <p:cNvPr id="162821"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1200">
                <a:solidFill>
                  <a:srgbClr val="000000"/>
                </a:solidFill>
              </a:rPr>
              <a:t>お店やさんプロジェクタデータ</a:t>
            </a:r>
            <a:endParaRPr lang="en-US" altLang="ja-JP" sz="1200">
              <a:solidFill>
                <a:srgbClr val="000000"/>
              </a:solidFill>
            </a:endParaRPr>
          </a:p>
        </p:txBody>
      </p:sp>
    </p:spTree>
    <p:extLst>
      <p:ext uri="{BB962C8B-B14F-4D97-AF65-F5344CB8AC3E}">
        <p14:creationId xmlns:p14="http://schemas.microsoft.com/office/powerpoint/2010/main" val="15357781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512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6125" indent="-285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7763"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8138"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66925"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24125"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1325"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38525"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95725"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14E6532D-F9C7-4A7B-BBA2-C70D6B4F6556}" type="slidenum">
              <a:rPr lang="en-US" altLang="ja-JP" smtClean="0">
                <a:solidFill>
                  <a:srgbClr val="000000"/>
                </a:solidFill>
                <a:ea typeface="ＭＳ Ｐゴシック" panose="020B0600070205080204" pitchFamily="50" charset="-128"/>
              </a:rPr>
              <a:pPr>
                <a:spcBef>
                  <a:spcPct val="0"/>
                </a:spcBef>
              </a:pPr>
              <a:t>5</a:t>
            </a:fld>
            <a:endParaRPr lang="en-US" altLang="ja-JP">
              <a:solidFill>
                <a:srgbClr val="000000"/>
              </a:solidFill>
              <a:ea typeface="ＭＳ Ｐゴシック" panose="020B0600070205080204" pitchFamily="50" charset="-128"/>
            </a:endParaRPr>
          </a:p>
        </p:txBody>
      </p:sp>
      <p:sp>
        <p:nvSpPr>
          <p:cNvPr id="164867" name="Rectangle 2"/>
          <p:cNvSpPr>
            <a:spLocks noGrp="1" noRot="1" noChangeAspect="1" noChangeArrowheads="1" noTextEdit="1"/>
          </p:cNvSpPr>
          <p:nvPr>
            <p:ph type="sldImg"/>
          </p:nvPr>
        </p:nvSpPr>
        <p:spPr>
          <a:xfrm>
            <a:off x="2514600" y="857250"/>
            <a:ext cx="4114800" cy="2314575"/>
          </a:xfrm>
          <a:ln/>
        </p:spPr>
      </p:sp>
      <p:sp>
        <p:nvSpPr>
          <p:cNvPr id="1648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a:latin typeface="Times New Roman" panose="02020603050405020304" pitchFamily="18" charset="0"/>
            </a:endParaRPr>
          </a:p>
        </p:txBody>
      </p:sp>
    </p:spTree>
    <p:extLst>
      <p:ext uri="{BB962C8B-B14F-4D97-AF65-F5344CB8AC3E}">
        <p14:creationId xmlns:p14="http://schemas.microsoft.com/office/powerpoint/2010/main" val="14163467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007D3029-C995-490E-9B90-7229838D2D7F}" type="slidenum">
              <a:rPr lang="en-US" altLang="ja-JP" smtClean="0">
                <a:ea typeface="ＭＳ Ｐゴシック" panose="020B0600070205080204" pitchFamily="50" charset="-128"/>
              </a:rPr>
              <a:pPr>
                <a:spcBef>
                  <a:spcPct val="0"/>
                </a:spcBef>
              </a:pPr>
              <a:t>13</a:t>
            </a:fld>
            <a:endParaRPr lang="en-US" altLang="ja-JP">
              <a:ea typeface="ＭＳ Ｐゴシック" panose="020B0600070205080204" pitchFamily="50" charset="-128"/>
            </a:endParaRPr>
          </a:p>
        </p:txBody>
      </p:sp>
      <p:sp>
        <p:nvSpPr>
          <p:cNvPr id="174083" name="Rectangle 2"/>
          <p:cNvSpPr>
            <a:spLocks noGrp="1" noRot="1" noChangeAspect="1" noChangeArrowheads="1" noTextEdit="1"/>
          </p:cNvSpPr>
          <p:nvPr>
            <p:ph type="sldImg"/>
          </p:nvPr>
        </p:nvSpPr>
        <p:spPr>
          <a:xfrm>
            <a:off x="2514600" y="857250"/>
            <a:ext cx="4114800" cy="2314575"/>
          </a:xfrm>
          <a:ln/>
        </p:spPr>
      </p:sp>
      <p:sp>
        <p:nvSpPr>
          <p:cNvPr id="1740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174085"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お店やさんプロジェクタデータ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37887843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34072EC4-3527-41E4-9771-8FB0C7904F7F}" type="slidenum">
              <a:rPr lang="en-US" altLang="ja-JP" smtClean="0">
                <a:ea typeface="ＭＳ Ｐゴシック" panose="020B0600070205080204" pitchFamily="50" charset="-128"/>
              </a:rPr>
              <a:pPr>
                <a:spcBef>
                  <a:spcPct val="0"/>
                </a:spcBef>
              </a:pPr>
              <a:t>14</a:t>
            </a:fld>
            <a:endParaRPr lang="en-US" altLang="ja-JP">
              <a:ea typeface="ＭＳ Ｐゴシック" panose="020B0600070205080204" pitchFamily="50" charset="-128"/>
            </a:endParaRPr>
          </a:p>
        </p:txBody>
      </p:sp>
      <p:sp>
        <p:nvSpPr>
          <p:cNvPr id="176131" name="Rectangle 2"/>
          <p:cNvSpPr>
            <a:spLocks noGrp="1" noRot="1" noChangeAspect="1" noChangeArrowheads="1" noTextEdit="1"/>
          </p:cNvSpPr>
          <p:nvPr>
            <p:ph type="sldImg"/>
          </p:nvPr>
        </p:nvSpPr>
        <p:spPr>
          <a:xfrm>
            <a:off x="2514600" y="857250"/>
            <a:ext cx="4114800" cy="2314575"/>
          </a:xfrm>
          <a:ln/>
        </p:spPr>
      </p:sp>
      <p:sp>
        <p:nvSpPr>
          <p:cNvPr id="1761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a:latin typeface="Times New Roman" panose="02020603050405020304" pitchFamily="18" charset="0"/>
            </a:endParaRPr>
          </a:p>
        </p:txBody>
      </p:sp>
      <p:sp>
        <p:nvSpPr>
          <p:cNvPr id="176133"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お店やさんプロジェクタデータ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10974538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512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6CD33976-7AC0-4291-AA27-3A029EF673BF}" type="slidenum">
              <a:rPr lang="en-US" altLang="ja-JP" smtClean="0">
                <a:ea typeface="ＭＳ Ｐゴシック" panose="020B0600070205080204" pitchFamily="50" charset="-128"/>
              </a:rPr>
              <a:pPr>
                <a:spcBef>
                  <a:spcPct val="0"/>
                </a:spcBef>
              </a:pPr>
              <a:t>15</a:t>
            </a:fld>
            <a:endParaRPr lang="en-US" altLang="ja-JP">
              <a:ea typeface="ＭＳ Ｐゴシック" panose="020B0600070205080204" pitchFamily="50" charset="-128"/>
            </a:endParaRPr>
          </a:p>
        </p:txBody>
      </p:sp>
      <p:sp>
        <p:nvSpPr>
          <p:cNvPr id="178179" name="Rectangle 2"/>
          <p:cNvSpPr>
            <a:spLocks noGrp="1" noRot="1" noChangeAspect="1" noChangeArrowheads="1" noTextEdit="1"/>
          </p:cNvSpPr>
          <p:nvPr>
            <p:ph type="sldImg"/>
          </p:nvPr>
        </p:nvSpPr>
        <p:spPr>
          <a:xfrm>
            <a:off x="4916488" y="385763"/>
            <a:ext cx="3429000" cy="1928812"/>
          </a:xfrm>
          <a:solidFill>
            <a:srgbClr val="FFFFFF"/>
          </a:solidFill>
          <a:ln/>
        </p:spPr>
      </p:sp>
      <p:sp>
        <p:nvSpPr>
          <p:cNvPr id="178180" name="Rectangle 3"/>
          <p:cNvSpPr>
            <a:spLocks noGrp="1" noChangeArrowheads="1"/>
          </p:cNvSpPr>
          <p:nvPr>
            <p:ph type="body" idx="1"/>
          </p:nvPr>
        </p:nvSpPr>
        <p:spPr>
          <a:xfrm>
            <a:off x="1327151" y="2443163"/>
            <a:ext cx="10608733" cy="2314575"/>
          </a:xfrm>
          <a:solidFill>
            <a:srgbClr val="FFFFFF"/>
          </a:solidFill>
          <a:ln>
            <a:solidFill>
              <a:srgbClr val="000000"/>
            </a:solidFill>
            <a:miter lim="800000"/>
            <a:headEnd/>
            <a:tailEnd/>
          </a:ln>
        </p:spPr>
        <p:txBody>
          <a:bodyPr/>
          <a:lstStyle/>
          <a:p>
            <a:endParaRPr lang="ja-JP" altLang="ja-JP">
              <a:latin typeface="Times New Roman" panose="02020603050405020304" pitchFamily="18" charset="0"/>
            </a:endParaRPr>
          </a:p>
        </p:txBody>
      </p:sp>
    </p:spTree>
    <p:extLst>
      <p:ext uri="{BB962C8B-B14F-4D97-AF65-F5344CB8AC3E}">
        <p14:creationId xmlns:p14="http://schemas.microsoft.com/office/powerpoint/2010/main" val="1139694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fld id="{219D9A89-2886-4DED-B68E-BF7EB2AB65F5}" type="slidenum">
              <a:rPr lang="en-US" altLang="ja-JP" smtClean="0">
                <a:ea typeface="ＭＳ Ｐゴシック" panose="020B0600070205080204" pitchFamily="50" charset="-128"/>
              </a:rPr>
              <a:pPr>
                <a:spcBef>
                  <a:spcPct val="0"/>
                </a:spcBef>
              </a:pPr>
              <a:t>19</a:t>
            </a:fld>
            <a:endParaRPr lang="en-US" altLang="ja-JP">
              <a:ea typeface="ＭＳ Ｐゴシック" panose="020B0600070205080204" pitchFamily="50" charset="-128"/>
            </a:endParaRPr>
          </a:p>
        </p:txBody>
      </p:sp>
      <p:sp>
        <p:nvSpPr>
          <p:cNvPr id="194563" name="Rectangle 2"/>
          <p:cNvSpPr>
            <a:spLocks noGrp="1" noRot="1" noChangeAspect="1" noChangeArrowheads="1" noTextEdit="1"/>
          </p:cNvSpPr>
          <p:nvPr>
            <p:ph type="sldImg"/>
          </p:nvPr>
        </p:nvSpPr>
        <p:spPr>
          <a:xfrm>
            <a:off x="4921250" y="385763"/>
            <a:ext cx="3429000" cy="1928812"/>
          </a:xfrm>
          <a:ln/>
        </p:spPr>
      </p:sp>
      <p:sp>
        <p:nvSpPr>
          <p:cNvPr id="194564" name="Rectangle 3"/>
          <p:cNvSpPr>
            <a:spLocks noGrp="1" noChangeArrowheads="1"/>
          </p:cNvSpPr>
          <p:nvPr>
            <p:ph type="body" idx="1"/>
          </p:nvPr>
        </p:nvSpPr>
        <p:spPr>
          <a:xfrm>
            <a:off x="1327151" y="2443163"/>
            <a:ext cx="10608733" cy="2314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endParaRPr lang="en-US" altLang="ja-JP">
              <a:latin typeface="Times New Roman" panose="02020603050405020304" pitchFamily="18" charset="0"/>
            </a:endParaRPr>
          </a:p>
        </p:txBody>
      </p:sp>
      <p:sp>
        <p:nvSpPr>
          <p:cNvPr id="194565" name="フッター プレースホルダー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600" indent="-280988">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475"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7500"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43113" indent="-225425">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003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575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147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71913" indent="-225425"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spcBef>
                <a:spcPct val="0"/>
              </a:spcBef>
            </a:pPr>
            <a:r>
              <a:rPr lang="ja-JP" altLang="en-US">
                <a:ea typeface="ＭＳ Ｐゴシック" panose="020B0600070205080204" pitchFamily="50" charset="-128"/>
              </a:rPr>
              <a:t>おこづかいプロジェクタデータ</a:t>
            </a:r>
            <a:endParaRPr lang="en-US" altLang="ja-JP">
              <a:ea typeface="ＭＳ Ｐゴシック" panose="020B0600070205080204" pitchFamily="50" charset="-128"/>
            </a:endParaRPr>
          </a:p>
        </p:txBody>
      </p:sp>
    </p:spTree>
    <p:extLst>
      <p:ext uri="{BB962C8B-B14F-4D97-AF65-F5344CB8AC3E}">
        <p14:creationId xmlns:p14="http://schemas.microsoft.com/office/powerpoint/2010/main" val="3206680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正方形/長方形 3"/>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5" name="正方形/長方形 4"/>
          <p:cNvSpPr/>
          <p:nvPr/>
        </p:nvSpPr>
        <p:spPr bwMode="auto">
          <a:xfrm>
            <a:off x="368301"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6" name="正方形/長方形 5"/>
          <p:cNvSpPr/>
          <p:nvPr/>
        </p:nvSpPr>
        <p:spPr bwMode="auto">
          <a:xfrm>
            <a:off x="1320801" y="0"/>
            <a:ext cx="243417"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7" name="正方形/長方形 6"/>
          <p:cNvSpPr/>
          <p:nvPr/>
        </p:nvSpPr>
        <p:spPr bwMode="auto">
          <a:xfrm>
            <a:off x="1521885" y="0"/>
            <a:ext cx="306916"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10" name="直線コネクタ 9"/>
          <p:cNvSpPr>
            <a:spLocks noChangeShapeType="1"/>
          </p:cNvSpPr>
          <p:nvPr/>
        </p:nvSpPr>
        <p:spPr bwMode="auto">
          <a:xfrm>
            <a:off x="141817"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kumimoji="0" lang="en-US" sz="1800">
              <a:solidFill>
                <a:prstClr val="black"/>
              </a:solidFill>
              <a:ea typeface="ＭＳ Ｐゴシック" panose="020B0600070205080204" pitchFamily="50" charset="-128"/>
            </a:endParaRPr>
          </a:p>
        </p:txBody>
      </p:sp>
      <p:sp>
        <p:nvSpPr>
          <p:cNvPr id="11" name="直線コネクタ 10"/>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kumimoji="0" lang="en-US" sz="1800">
              <a:solidFill>
                <a:prstClr val="black"/>
              </a:solidFill>
              <a:ea typeface="ＭＳ Ｐゴシック" panose="020B0600070205080204" pitchFamily="50" charset="-128"/>
            </a:endParaRPr>
          </a:p>
        </p:txBody>
      </p:sp>
      <p:sp>
        <p:nvSpPr>
          <p:cNvPr id="12" name="直線コネクタ 11"/>
          <p:cNvSpPr>
            <a:spLocks noChangeShapeType="1"/>
          </p:cNvSpPr>
          <p:nvPr/>
        </p:nvSpPr>
        <p:spPr bwMode="auto">
          <a:xfrm>
            <a:off x="1138767"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kumimoji="0" lang="en-US" sz="1800">
              <a:solidFill>
                <a:prstClr val="black"/>
              </a:solidFill>
              <a:ea typeface="ＭＳ Ｐゴシック" panose="020B0600070205080204" pitchFamily="50" charset="-128"/>
            </a:endParaRPr>
          </a:p>
        </p:txBody>
      </p:sp>
      <p:sp>
        <p:nvSpPr>
          <p:cNvPr id="13" name="直線コネクタ 12"/>
          <p:cNvSpPr>
            <a:spLocks noChangeShapeType="1"/>
          </p:cNvSpPr>
          <p:nvPr/>
        </p:nvSpPr>
        <p:spPr bwMode="auto">
          <a:xfrm>
            <a:off x="2302933"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kumimoji="0" lang="en-US" sz="1800">
              <a:solidFill>
                <a:prstClr val="black"/>
              </a:solidFill>
              <a:ea typeface="ＭＳ Ｐゴシック" panose="020B0600070205080204" pitchFamily="50" charset="-128"/>
            </a:endParaRPr>
          </a:p>
        </p:txBody>
      </p:sp>
      <p:sp>
        <p:nvSpPr>
          <p:cNvPr id="14" name="直線コネクタ 13"/>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kumimoji="0" lang="en-US" sz="1800">
              <a:solidFill>
                <a:prstClr val="black"/>
              </a:solidFill>
              <a:ea typeface="ＭＳ Ｐゴシック" panose="020B0600070205080204" pitchFamily="50" charset="-128"/>
            </a:endParaRPr>
          </a:p>
        </p:txBody>
      </p:sp>
      <p:sp>
        <p:nvSpPr>
          <p:cNvPr id="15" name="直線コネクタ 14"/>
          <p:cNvSpPr>
            <a:spLocks noChangeShapeType="1"/>
          </p:cNvSpPr>
          <p:nvPr/>
        </p:nvSpPr>
        <p:spPr bwMode="auto">
          <a:xfrm>
            <a:off x="1215178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kumimoji="0" lang="en-US" sz="1800">
              <a:solidFill>
                <a:prstClr val="black"/>
              </a:solidFill>
              <a:ea typeface="ＭＳ Ｐゴシック" panose="020B0600070205080204" pitchFamily="50" charset="-128"/>
            </a:endParaRPr>
          </a:p>
        </p:txBody>
      </p:sp>
      <p:sp>
        <p:nvSpPr>
          <p:cNvPr id="16" name="正方形/長方形 15"/>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7" name="円/楕円 16"/>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8" name="円/楕円 17"/>
          <p:cNvSpPr/>
          <p:nvPr/>
        </p:nvSpPr>
        <p:spPr bwMode="auto">
          <a:xfrm>
            <a:off x="1746251" y="4867275"/>
            <a:ext cx="855133"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9" name="円/楕円 18"/>
          <p:cNvSpPr/>
          <p:nvPr/>
        </p:nvSpPr>
        <p:spPr bwMode="auto">
          <a:xfrm>
            <a:off x="1454151" y="5500689"/>
            <a:ext cx="184149"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20" name="円/楕円 19"/>
          <p:cNvSpPr/>
          <p:nvPr/>
        </p:nvSpPr>
        <p:spPr bwMode="auto">
          <a:xfrm>
            <a:off x="2218267" y="5788025"/>
            <a:ext cx="366184"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21" name="円/楕円 20"/>
          <p:cNvSpPr/>
          <p:nvPr/>
        </p:nvSpPr>
        <p:spPr>
          <a:xfrm>
            <a:off x="2540001" y="4495801"/>
            <a:ext cx="48683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8" name="タイトル 7"/>
          <p:cNvSpPr>
            <a:spLocks noGrp="1"/>
          </p:cNvSpPr>
          <p:nvPr>
            <p:ph type="ctrTitle"/>
          </p:nvPr>
        </p:nvSpPr>
        <p:spPr>
          <a:xfrm>
            <a:off x="3048000" y="3124200"/>
            <a:ext cx="8229600" cy="1894362"/>
          </a:xfrm>
        </p:spPr>
        <p:txBody>
          <a:bodyPr/>
          <a:lstStyle>
            <a:lvl1pPr>
              <a:defRPr b="1"/>
            </a:lvl1pPr>
          </a:lstStyle>
          <a:p>
            <a:r>
              <a:rPr lang="ja-JP" altLang="en-US"/>
              <a:t>マスター タイトルの書式設定</a:t>
            </a:r>
            <a:endParaRPr lang="en-US"/>
          </a:p>
        </p:txBody>
      </p:sp>
      <p:sp>
        <p:nvSpPr>
          <p:cNvPr id="9" name="サブタイトル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ja-JP" altLang="en-US"/>
              <a:t>マスター サブタイトルの書式設定</a:t>
            </a:r>
            <a:endParaRPr lang="en-US"/>
          </a:p>
        </p:txBody>
      </p:sp>
      <p:sp>
        <p:nvSpPr>
          <p:cNvPr id="22" name="日付プレースホルダー 27"/>
          <p:cNvSpPr>
            <a:spLocks noGrp="1"/>
          </p:cNvSpPr>
          <p:nvPr>
            <p:ph type="dt" sz="half" idx="10"/>
          </p:nvPr>
        </p:nvSpPr>
        <p:spPr bwMode="auto">
          <a:xfrm rot="5400000">
            <a:off x="10733617" y="1111250"/>
            <a:ext cx="2286000" cy="508000"/>
          </a:xfrm>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23" name="フッター プレースホルダー 16"/>
          <p:cNvSpPr>
            <a:spLocks noGrp="1"/>
          </p:cNvSpPr>
          <p:nvPr>
            <p:ph type="ftr" sz="quarter" idx="11"/>
          </p:nvPr>
        </p:nvSpPr>
        <p:spPr bwMode="auto">
          <a:xfrm rot="5400000">
            <a:off x="10045701" y="4117447"/>
            <a:ext cx="3657600" cy="512233"/>
          </a:xfrm>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
        <p:nvSpPr>
          <p:cNvPr id="24" name="スライド番号プレースホルダー 28"/>
          <p:cNvSpPr>
            <a:spLocks noGrp="1"/>
          </p:cNvSpPr>
          <p:nvPr>
            <p:ph type="sldNum" sz="quarter" idx="12"/>
          </p:nvPr>
        </p:nvSpPr>
        <p:spPr bwMode="auto">
          <a:xfrm>
            <a:off x="1767417" y="4929189"/>
            <a:ext cx="812800" cy="517525"/>
          </a:xfrm>
        </p:spPr>
        <p:txBody>
          <a:bodyPr/>
          <a:lstStyle>
            <a:lvl1pPr>
              <a:defRPr>
                <a:latin typeface="Times New Roman" panose="02020603050405020304" pitchFamily="18" charset="0"/>
                <a:ea typeface="ＭＳ Ｐゴシック" panose="020B0600070205080204" pitchFamily="50" charset="-128"/>
              </a:defRPr>
            </a:lvl1pPr>
          </a:lstStyle>
          <a:p>
            <a:fld id="{FBC7A86F-0464-4EA5-A276-DC0189452148}" type="slidenum">
              <a:rPr lang="ja-JP" altLang="en-US"/>
              <a:pPr/>
              <a:t>‹#›</a:t>
            </a:fld>
            <a:endParaRPr lang="ja-JP" altLang="en-US"/>
          </a:p>
        </p:txBody>
      </p:sp>
    </p:spTree>
    <p:extLst>
      <p:ext uri="{BB962C8B-B14F-4D97-AF65-F5344CB8AC3E}">
        <p14:creationId xmlns:p14="http://schemas.microsoft.com/office/powerpoint/2010/main" val="1854416330"/>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3"/>
          <p:cNvSpPr>
            <a:spLocks noGrp="1"/>
          </p:cNvSpPr>
          <p:nvPr>
            <p:ph type="dt" sz="half" idx="10"/>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5" name="フッター プレースホルダー 4"/>
          <p:cNvSpPr>
            <a:spLocks noGrp="1"/>
          </p:cNvSpPr>
          <p:nvPr>
            <p:ph type="ftr" sz="quarter" idx="11"/>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atin typeface="Times New Roman" panose="02020603050405020304" pitchFamily="18" charset="0"/>
                <a:ea typeface="ＭＳ Ｐゴシック" panose="020B0600070205080204" pitchFamily="50" charset="-128"/>
              </a:defRPr>
            </a:lvl1pPr>
          </a:lstStyle>
          <a:p>
            <a:fld id="{A7D0AC8A-F184-4279-A004-4E32253BEEFD}" type="slidenum">
              <a:rPr lang="ja-JP" altLang="en-US"/>
              <a:pPr/>
              <a:t>‹#›</a:t>
            </a:fld>
            <a:endParaRPr lang="ja-JP" altLang="en-US"/>
          </a:p>
        </p:txBody>
      </p:sp>
    </p:spTree>
    <p:extLst>
      <p:ext uri="{BB962C8B-B14F-4D97-AF65-F5344CB8AC3E}">
        <p14:creationId xmlns:p14="http://schemas.microsoft.com/office/powerpoint/2010/main" val="622914673"/>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40"/>
            <a:ext cx="2235200" cy="5851525"/>
          </a:xfrm>
        </p:spPr>
        <p:txBody>
          <a:bodyPr vert="eaVert"/>
          <a:lstStyle/>
          <a:p>
            <a:r>
              <a:rPr lang="ja-JP" altLang="en-US"/>
              <a:t>マスター タイトルの書式設定</a:t>
            </a:r>
            <a:endParaRPr lang="en-US"/>
          </a:p>
        </p:txBody>
      </p:sp>
      <p:sp>
        <p:nvSpPr>
          <p:cNvPr id="3" name="縦書きテキスト プレースホルダー 2"/>
          <p:cNvSpPr>
            <a:spLocks noGrp="1"/>
          </p:cNvSpPr>
          <p:nvPr>
            <p:ph type="body" orient="vert" idx="1"/>
          </p:nvPr>
        </p:nvSpPr>
        <p:spPr>
          <a:xfrm>
            <a:off x="609600" y="274639"/>
            <a:ext cx="80264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3"/>
          <p:cNvSpPr>
            <a:spLocks noGrp="1"/>
          </p:cNvSpPr>
          <p:nvPr>
            <p:ph type="dt" sz="half" idx="10"/>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5" name="フッター プレースホルダー 4"/>
          <p:cNvSpPr>
            <a:spLocks noGrp="1"/>
          </p:cNvSpPr>
          <p:nvPr>
            <p:ph type="ftr" sz="quarter" idx="11"/>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atin typeface="Times New Roman" panose="02020603050405020304" pitchFamily="18" charset="0"/>
                <a:ea typeface="ＭＳ Ｐゴシック" panose="020B0600070205080204" pitchFamily="50" charset="-128"/>
              </a:defRPr>
            </a:lvl1pPr>
          </a:lstStyle>
          <a:p>
            <a:fld id="{7E9D812F-F9EF-4995-AE67-5B345D32BE72}" type="slidenum">
              <a:rPr lang="ja-JP" altLang="en-US"/>
              <a:pPr/>
              <a:t>‹#›</a:t>
            </a:fld>
            <a:endParaRPr lang="ja-JP" altLang="en-US"/>
          </a:p>
        </p:txBody>
      </p:sp>
    </p:spTree>
    <p:extLst>
      <p:ext uri="{BB962C8B-B14F-4D97-AF65-F5344CB8AC3E}">
        <p14:creationId xmlns:p14="http://schemas.microsoft.com/office/powerpoint/2010/main" val="37591072"/>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Obj">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152400"/>
            <a:ext cx="9160933" cy="1600200"/>
          </a:xfrm>
        </p:spPr>
        <p:txBody>
          <a:bodyPr/>
          <a:lstStyle/>
          <a:p>
            <a:r>
              <a:rPr lang="ja-JP" altLang="en-US"/>
              <a:t>マスター タイトルの書式設定</a:t>
            </a:r>
          </a:p>
        </p:txBody>
      </p:sp>
      <p:sp>
        <p:nvSpPr>
          <p:cNvPr id="3" name="テキスト プレースホルダー 2"/>
          <p:cNvSpPr>
            <a:spLocks noGrp="1"/>
          </p:cNvSpPr>
          <p:nvPr>
            <p:ph type="body" sz="half" idx="1"/>
          </p:nvPr>
        </p:nvSpPr>
        <p:spPr>
          <a:xfrm>
            <a:off x="914400" y="1828800"/>
            <a:ext cx="5029200" cy="36576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6146800" y="1828800"/>
            <a:ext cx="5029200" cy="36576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dt" sz="half" idx="10"/>
          </p:nvPr>
        </p:nvSpPr>
        <p:spPr/>
        <p:txBody>
          <a:bodyPr/>
          <a:lstStyle>
            <a:lvl1pPr fontAlgn="base">
              <a:spcBef>
                <a:spcPct val="0"/>
              </a:spcBef>
              <a:spcAft>
                <a:spcPct val="0"/>
              </a:spcAft>
              <a:defRPr kumimoji="0">
                <a:latin typeface="Times New Roman" pitchFamily="18" charset="0"/>
                <a:ea typeface="ＭＳ Ｐゴシック" pitchFamily="50" charset="-128"/>
              </a:defRPr>
            </a:lvl1pPr>
          </a:lstStyle>
          <a:p>
            <a:pPr>
              <a:defRPr/>
            </a:pPr>
            <a:endParaRPr lang="en-US" altLang="ja-JP"/>
          </a:p>
        </p:txBody>
      </p:sp>
      <p:sp>
        <p:nvSpPr>
          <p:cNvPr id="6" name="Rectangle 6"/>
          <p:cNvSpPr>
            <a:spLocks noGrp="1" noChangeArrowheads="1"/>
          </p:cNvSpPr>
          <p:nvPr>
            <p:ph type="ftr" sz="quarter" idx="11"/>
          </p:nvPr>
        </p:nvSpPr>
        <p:spPr/>
        <p:txBody>
          <a:bodyPr/>
          <a:lstStyle>
            <a:lvl1pPr fontAlgn="base">
              <a:spcBef>
                <a:spcPct val="0"/>
              </a:spcBef>
              <a:spcAft>
                <a:spcPct val="0"/>
              </a:spcAft>
              <a:defRPr kumimoji="0">
                <a:latin typeface="Times New Roman" pitchFamily="18" charset="0"/>
                <a:ea typeface="ＭＳ Ｐゴシック" pitchFamily="50" charset="-128"/>
              </a:defRPr>
            </a:lvl1pPr>
          </a:lstStyle>
          <a:p>
            <a:pPr>
              <a:defRPr/>
            </a:pPr>
            <a:endParaRPr lang="en-US" altLang="ja-JP"/>
          </a:p>
        </p:txBody>
      </p:sp>
      <p:sp>
        <p:nvSpPr>
          <p:cNvPr id="7" name="Rectangle 7"/>
          <p:cNvSpPr>
            <a:spLocks noGrp="1" noChangeArrowheads="1"/>
          </p:cNvSpPr>
          <p:nvPr>
            <p:ph type="sldNum" sz="quarter" idx="12"/>
          </p:nvPr>
        </p:nvSpPr>
        <p:spPr/>
        <p:txBody>
          <a:bodyPr/>
          <a:lstStyle>
            <a:lvl1pPr>
              <a:defRPr kumimoji="0">
                <a:latin typeface="Times New Roman" panose="02020603050405020304" pitchFamily="18" charset="0"/>
                <a:ea typeface="ＭＳ Ｐゴシック" panose="020B0600070205080204" pitchFamily="50" charset="-128"/>
              </a:defRPr>
            </a:lvl1pPr>
          </a:lstStyle>
          <a:p>
            <a:fld id="{3C63C912-9C09-45D2-9DBF-3B8B69B69FDF}" type="slidenum">
              <a:rPr lang="en-US" altLang="ja-JP"/>
              <a:pPr/>
              <a:t>‹#›</a:t>
            </a:fld>
            <a:endParaRPr lang="en-US" altLang="ja-JP"/>
          </a:p>
        </p:txBody>
      </p:sp>
    </p:spTree>
    <p:extLst>
      <p:ext uri="{BB962C8B-B14F-4D97-AF65-F5344CB8AC3E}">
        <p14:creationId xmlns:p14="http://schemas.microsoft.com/office/powerpoint/2010/main" val="3002579310"/>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1100175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6428613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0922876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7432206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17595081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6466926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710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8" name="コンテンツ プレースホルダー 7"/>
          <p:cNvSpPr>
            <a:spLocks noGrp="1"/>
          </p:cNvSpPr>
          <p:nvPr>
            <p:ph sz="quarter" idx="1"/>
          </p:nvPr>
        </p:nvSpPr>
        <p:spPr>
          <a:xfrm>
            <a:off x="609600" y="1600200"/>
            <a:ext cx="9956800" cy="487375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6"/>
          <p:cNvSpPr>
            <a:spLocks noGrp="1"/>
          </p:cNvSpPr>
          <p:nvPr>
            <p:ph type="dt" sz="half" idx="10"/>
          </p:nvPr>
        </p:nvSpPr>
        <p:spPr/>
        <p:txBody>
          <a:bodyPr rtlCol="0"/>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5" name="スライド番号プレースホルダー 8"/>
          <p:cNvSpPr>
            <a:spLocks noGrp="1"/>
          </p:cNvSpPr>
          <p:nvPr>
            <p:ph type="sldNum" sz="quarter" idx="11"/>
          </p:nvPr>
        </p:nvSpPr>
        <p:spPr/>
        <p:txBody>
          <a:bodyPr/>
          <a:lstStyle>
            <a:lvl1pPr>
              <a:defRPr>
                <a:latin typeface="Times New Roman" panose="02020603050405020304" pitchFamily="18" charset="0"/>
                <a:ea typeface="ＭＳ Ｐゴシック" panose="020B0600070205080204" pitchFamily="50" charset="-128"/>
              </a:defRPr>
            </a:lvl1pPr>
          </a:lstStyle>
          <a:p>
            <a:fld id="{B2F835DF-4517-43D4-A8BA-2794C106339E}" type="slidenum">
              <a:rPr lang="ja-JP" altLang="en-US"/>
              <a:pPr/>
              <a:t>‹#›</a:t>
            </a:fld>
            <a:endParaRPr lang="ja-JP" altLang="en-US"/>
          </a:p>
        </p:txBody>
      </p:sp>
      <p:sp>
        <p:nvSpPr>
          <p:cNvPr id="6" name="フッター プレースホルダー 9"/>
          <p:cNvSpPr>
            <a:spLocks noGrp="1"/>
          </p:cNvSpPr>
          <p:nvPr>
            <p:ph type="ftr" sz="quarter" idx="12"/>
          </p:nvPr>
        </p:nvSpPr>
        <p:spPr/>
        <p:txBody>
          <a:bodyPr rtlCol="0"/>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Tree>
    <p:extLst>
      <p:ext uri="{BB962C8B-B14F-4D97-AF65-F5344CB8AC3E}">
        <p14:creationId xmlns:p14="http://schemas.microsoft.com/office/powerpoint/2010/main" val="1989725939"/>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3058408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9432294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27328514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51622AD-F188-4A21-A27A-2DA1277ECB21}" type="datetimeFigureOut">
              <a:rPr kumimoji="1" lang="ja-JP" altLang="en-US" smtClean="0"/>
              <a:t>2021/6/17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69388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Only">
  <p:cSld name="コンテンツ">
    <p:spTree>
      <p:nvGrpSpPr>
        <p:cNvPr id="1" name=""/>
        <p:cNvGrpSpPr/>
        <p:nvPr/>
      </p:nvGrpSpPr>
      <p:grpSpPr>
        <a:xfrm>
          <a:off x="0" y="0"/>
          <a:ext cx="0" cy="0"/>
          <a:chOff x="0" y="0"/>
          <a:chExt cx="0" cy="0"/>
        </a:xfrm>
      </p:grpSpPr>
      <p:sp>
        <p:nvSpPr>
          <p:cNvPr id="2" name="コンテンツ プレースホルダー 1"/>
          <p:cNvSpPr>
            <a:spLocks noGrp="1"/>
          </p:cNvSpPr>
          <p:nvPr>
            <p:ph/>
          </p:nvPr>
        </p:nvSpPr>
        <p:spPr>
          <a:xfrm>
            <a:off x="914400" y="609600"/>
            <a:ext cx="10363200" cy="54864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dt" sz="half" idx="10"/>
          </p:nvPr>
        </p:nvSpPr>
        <p:spPr/>
        <p:txBody>
          <a:bodyPr/>
          <a:lstStyle>
            <a:lvl1pPr>
              <a:defRPr/>
            </a:lvl1pPr>
          </a:lstStyle>
          <a:p>
            <a:pPr>
              <a:defRPr/>
            </a:pPr>
            <a:fld id="{05631DAC-6F88-4842-84F0-3E86CD6D67E1}" type="datetime1">
              <a:rPr lang="ja-JP" altLang="en-US"/>
              <a:pPr>
                <a:defRPr/>
              </a:pPr>
              <a:t>2021/6/17</a:t>
            </a:fld>
            <a:endParaRPr lang="en-US" altLang="ja-JP"/>
          </a:p>
        </p:txBody>
      </p:sp>
      <p:sp>
        <p:nvSpPr>
          <p:cNvPr id="4" name="Rectangle 5"/>
          <p:cNvSpPr>
            <a:spLocks noGrp="1" noChangeArrowheads="1"/>
          </p:cNvSpPr>
          <p:nvPr>
            <p:ph type="ftr" sz="quarter" idx="11"/>
          </p:nvPr>
        </p:nvSpPr>
        <p:spPr/>
        <p:txBody>
          <a:bodyPr/>
          <a:lstStyle>
            <a:lvl1pPr>
              <a:defRPr kumimoji="0" sz="1000"/>
            </a:lvl1pPr>
          </a:lstStyle>
          <a:p>
            <a:pPr>
              <a:defRPr/>
            </a:pPr>
            <a:r>
              <a:rPr lang="en-US" altLang="ja-JP"/>
              <a:t>© 2017 Kid's Money School</a:t>
            </a:r>
            <a:endParaRPr kumimoji="1" lang="en-US" altLang="ja-JP" sz="1400"/>
          </a:p>
        </p:txBody>
      </p:sp>
      <p:sp>
        <p:nvSpPr>
          <p:cNvPr id="5" name="Rectangle 6"/>
          <p:cNvSpPr>
            <a:spLocks noGrp="1" noChangeArrowheads="1"/>
          </p:cNvSpPr>
          <p:nvPr>
            <p:ph type="sldNum" sz="quarter" idx="12"/>
          </p:nvPr>
        </p:nvSpPr>
        <p:spPr/>
        <p:txBody>
          <a:bodyPr/>
          <a:lstStyle>
            <a:lvl1pPr>
              <a:defRPr/>
            </a:lvl1pPr>
          </a:lstStyle>
          <a:p>
            <a:pPr>
              <a:defRPr/>
            </a:pPr>
            <a:fld id="{CB1BF4C3-E315-4500-ABDF-908725FC058B}" type="slidenum">
              <a:rPr lang="en-US" altLang="ja-JP"/>
              <a:pPr>
                <a:defRPr/>
              </a:pPr>
              <a:t>‹#›</a:t>
            </a:fld>
            <a:endParaRPr lang="en-US" altLang="ja-JP"/>
          </a:p>
        </p:txBody>
      </p:sp>
    </p:spTree>
    <p:extLst>
      <p:ext uri="{BB962C8B-B14F-4D97-AF65-F5344CB8AC3E}">
        <p14:creationId xmlns:p14="http://schemas.microsoft.com/office/powerpoint/2010/main" val="2806205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914400" y="609600"/>
            <a:ext cx="10363200" cy="1143000"/>
          </a:xfrm>
        </p:spPr>
        <p:txBody>
          <a:bodyPr/>
          <a:lstStyle/>
          <a:p>
            <a:r>
              <a:rPr lang="ja-JP" altLang="en-US"/>
              <a:t>マスター タイトルの書式設定</a:t>
            </a:r>
          </a:p>
        </p:txBody>
      </p:sp>
      <p:sp>
        <p:nvSpPr>
          <p:cNvPr id="3" name="コンテンツ プレースホルダー 2"/>
          <p:cNvSpPr>
            <a:spLocks noGrp="1"/>
          </p:cNvSpPr>
          <p:nvPr>
            <p:ph sz="quarter" idx="1"/>
          </p:nvPr>
        </p:nvSpPr>
        <p:spPr>
          <a:xfrm>
            <a:off x="914400" y="1981200"/>
            <a:ext cx="508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quarter" idx="2"/>
          </p:nvPr>
        </p:nvSpPr>
        <p:spPr>
          <a:xfrm>
            <a:off x="6197600" y="1981200"/>
            <a:ext cx="508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ー 4"/>
          <p:cNvSpPr>
            <a:spLocks noGrp="1"/>
          </p:cNvSpPr>
          <p:nvPr>
            <p:ph sz="quarter" idx="3"/>
          </p:nvPr>
        </p:nvSpPr>
        <p:spPr>
          <a:xfrm>
            <a:off x="914400" y="4114800"/>
            <a:ext cx="508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コンテンツ プレースホルダー 5"/>
          <p:cNvSpPr>
            <a:spLocks noGrp="1"/>
          </p:cNvSpPr>
          <p:nvPr>
            <p:ph sz="quarter" idx="4"/>
          </p:nvPr>
        </p:nvSpPr>
        <p:spPr>
          <a:xfrm>
            <a:off x="6197600" y="4114800"/>
            <a:ext cx="508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p:txBody>
          <a:bodyPr/>
          <a:lstStyle>
            <a:lvl1pPr>
              <a:defRPr/>
            </a:lvl1pPr>
          </a:lstStyle>
          <a:p>
            <a:pPr>
              <a:defRPr/>
            </a:pPr>
            <a:fld id="{286942CC-33FB-422A-A2DC-B8CAD0A2EBC3}" type="datetime1">
              <a:rPr lang="ja-JP" altLang="en-US"/>
              <a:pPr>
                <a:defRPr/>
              </a:pPr>
              <a:t>2021/6/17</a:t>
            </a:fld>
            <a:endParaRPr lang="en-US" altLang="ja-JP"/>
          </a:p>
        </p:txBody>
      </p:sp>
      <p:sp>
        <p:nvSpPr>
          <p:cNvPr id="8" name="Rectangle 5"/>
          <p:cNvSpPr>
            <a:spLocks noGrp="1" noChangeArrowheads="1"/>
          </p:cNvSpPr>
          <p:nvPr>
            <p:ph type="ftr" sz="quarter" idx="11"/>
          </p:nvPr>
        </p:nvSpPr>
        <p:spPr/>
        <p:txBody>
          <a:bodyPr/>
          <a:lstStyle>
            <a:lvl1pPr>
              <a:defRPr/>
            </a:lvl1pPr>
          </a:lstStyle>
          <a:p>
            <a:pPr>
              <a:defRPr/>
            </a:pPr>
            <a:r>
              <a:rPr lang="en-US" altLang="ja-JP"/>
              <a:t>© 2017 Kid's Money School</a:t>
            </a:r>
            <a:endParaRPr lang="en-US" altLang="ja-JP" sz="1400" dirty="0"/>
          </a:p>
        </p:txBody>
      </p:sp>
      <p:sp>
        <p:nvSpPr>
          <p:cNvPr id="9" name="Rectangle 6"/>
          <p:cNvSpPr>
            <a:spLocks noGrp="1" noChangeArrowheads="1"/>
          </p:cNvSpPr>
          <p:nvPr>
            <p:ph type="sldNum" sz="quarter" idx="12"/>
          </p:nvPr>
        </p:nvSpPr>
        <p:spPr/>
        <p:txBody>
          <a:bodyPr/>
          <a:lstStyle>
            <a:lvl1pPr>
              <a:defRPr/>
            </a:lvl1pPr>
          </a:lstStyle>
          <a:p>
            <a:pPr>
              <a:defRPr/>
            </a:pPr>
            <a:fld id="{C0BD04C2-8B92-40A4-AFEA-1B1DB8B83AA8}" type="slidenum">
              <a:rPr lang="en-US" altLang="ja-JP"/>
              <a:pPr>
                <a:defRPr/>
              </a:pPr>
              <a:t>‹#›</a:t>
            </a:fld>
            <a:endParaRPr lang="en-US" altLang="ja-JP"/>
          </a:p>
        </p:txBody>
      </p:sp>
    </p:spTree>
    <p:extLst>
      <p:ext uri="{BB962C8B-B14F-4D97-AF65-F5344CB8AC3E}">
        <p14:creationId xmlns:p14="http://schemas.microsoft.com/office/powerpoint/2010/main" val="3166948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4" name="正方形/長方形 3"/>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5" name="正方形/長方形 4"/>
          <p:cNvSpPr/>
          <p:nvPr/>
        </p:nvSpPr>
        <p:spPr bwMode="auto">
          <a:xfrm>
            <a:off x="368301" y="0"/>
            <a:ext cx="139700"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6" name="正方形/長方形 5"/>
          <p:cNvSpPr/>
          <p:nvPr/>
        </p:nvSpPr>
        <p:spPr bwMode="auto">
          <a:xfrm>
            <a:off x="1320801" y="0"/>
            <a:ext cx="243417"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7" name="正方形/長方形 6"/>
          <p:cNvSpPr/>
          <p:nvPr/>
        </p:nvSpPr>
        <p:spPr bwMode="auto">
          <a:xfrm>
            <a:off x="1521885" y="0"/>
            <a:ext cx="306916"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8" name="直線コネクタ 7"/>
          <p:cNvSpPr>
            <a:spLocks noChangeShapeType="1"/>
          </p:cNvSpPr>
          <p:nvPr/>
        </p:nvSpPr>
        <p:spPr bwMode="auto">
          <a:xfrm>
            <a:off x="141817"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kumimoji="0" lang="en-US" sz="1800">
              <a:solidFill>
                <a:prstClr val="white"/>
              </a:solidFill>
              <a:ea typeface="ＭＳ Ｐゴシック" panose="020B0600070205080204" pitchFamily="50" charset="-128"/>
            </a:endParaRPr>
          </a:p>
        </p:txBody>
      </p:sp>
      <p:sp>
        <p:nvSpPr>
          <p:cNvPr id="9" name="直線コネクタ 8"/>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kumimoji="0" lang="en-US" sz="1800">
              <a:solidFill>
                <a:prstClr val="white"/>
              </a:solidFill>
              <a:ea typeface="ＭＳ Ｐゴシック" panose="020B0600070205080204" pitchFamily="50" charset="-128"/>
            </a:endParaRPr>
          </a:p>
        </p:txBody>
      </p:sp>
      <p:sp>
        <p:nvSpPr>
          <p:cNvPr id="10" name="直線コネクタ 9"/>
          <p:cNvSpPr>
            <a:spLocks noChangeShapeType="1"/>
          </p:cNvSpPr>
          <p:nvPr/>
        </p:nvSpPr>
        <p:spPr bwMode="auto">
          <a:xfrm>
            <a:off x="1138767"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kumimoji="0" lang="en-US" sz="1800">
              <a:solidFill>
                <a:prstClr val="white"/>
              </a:solidFill>
              <a:ea typeface="ＭＳ Ｐゴシック" panose="020B0600070205080204" pitchFamily="50" charset="-128"/>
            </a:endParaRPr>
          </a:p>
        </p:txBody>
      </p:sp>
      <p:sp>
        <p:nvSpPr>
          <p:cNvPr id="11" name="直線コネクタ 10"/>
          <p:cNvSpPr>
            <a:spLocks noChangeShapeType="1"/>
          </p:cNvSpPr>
          <p:nvPr/>
        </p:nvSpPr>
        <p:spPr bwMode="auto">
          <a:xfrm>
            <a:off x="2302933"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kumimoji="0" lang="en-US" sz="1800">
              <a:solidFill>
                <a:prstClr val="white"/>
              </a:solidFill>
              <a:ea typeface="ＭＳ Ｐゴシック" panose="020B0600070205080204" pitchFamily="50" charset="-128"/>
            </a:endParaRPr>
          </a:p>
        </p:txBody>
      </p:sp>
      <p:sp>
        <p:nvSpPr>
          <p:cNvPr id="12" name="直線コネクタ 11"/>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kumimoji="0" lang="en-US" sz="1800">
              <a:solidFill>
                <a:prstClr val="white"/>
              </a:solidFill>
              <a:ea typeface="ＭＳ Ｐゴシック" panose="020B0600070205080204" pitchFamily="50" charset="-128"/>
            </a:endParaRPr>
          </a:p>
        </p:txBody>
      </p:sp>
      <p:sp>
        <p:nvSpPr>
          <p:cNvPr id="13" name="正方形/長方形 12"/>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4" name="円/楕円 13"/>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5" name="円/楕円 14"/>
          <p:cNvSpPr/>
          <p:nvPr/>
        </p:nvSpPr>
        <p:spPr bwMode="auto">
          <a:xfrm>
            <a:off x="1765300" y="4867275"/>
            <a:ext cx="857251"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6" name="円/楕円 15"/>
          <p:cNvSpPr/>
          <p:nvPr/>
        </p:nvSpPr>
        <p:spPr bwMode="auto">
          <a:xfrm>
            <a:off x="1454151" y="5500689"/>
            <a:ext cx="184149"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7" name="円/楕円 16"/>
          <p:cNvSpPr/>
          <p:nvPr/>
        </p:nvSpPr>
        <p:spPr bwMode="auto">
          <a:xfrm>
            <a:off x="2218267" y="5791200"/>
            <a:ext cx="366184"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8" name="円/楕円 17"/>
          <p:cNvSpPr/>
          <p:nvPr/>
        </p:nvSpPr>
        <p:spPr bwMode="auto">
          <a:xfrm>
            <a:off x="2506134" y="4479926"/>
            <a:ext cx="486833"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19" name="直線コネクタ 18"/>
          <p:cNvSpPr>
            <a:spLocks noChangeShapeType="1"/>
          </p:cNvSpPr>
          <p:nvPr/>
        </p:nvSpPr>
        <p:spPr bwMode="auto">
          <a:xfrm>
            <a:off x="12130617"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kumimoji="0" lang="en-US" sz="1800">
              <a:solidFill>
                <a:prstClr val="white"/>
              </a:solidFill>
              <a:ea typeface="ＭＳ Ｐゴシック" panose="020B0600070205080204" pitchFamily="50" charset="-128"/>
            </a:endParaRPr>
          </a:p>
        </p:txBody>
      </p:sp>
      <p:sp>
        <p:nvSpPr>
          <p:cNvPr id="2" name="タイトル 1"/>
          <p:cNvSpPr>
            <a:spLocks noGrp="1"/>
          </p:cNvSpPr>
          <p:nvPr>
            <p:ph type="title"/>
          </p:nvPr>
        </p:nvSpPr>
        <p:spPr>
          <a:xfrm>
            <a:off x="3048000" y="2895600"/>
            <a:ext cx="8229600" cy="2053590"/>
          </a:xfrm>
        </p:spPr>
        <p:txBody>
          <a:bodyPr/>
          <a:lstStyle>
            <a:lvl1pPr algn="l">
              <a:buNone/>
              <a:defRPr sz="3000" b="1" cap="small" baseline="0"/>
            </a:lvl1pPr>
          </a:lstStyle>
          <a:p>
            <a:r>
              <a:rPr lang="ja-JP" altLang="en-US"/>
              <a:t>マスター タイトルの書式設定</a:t>
            </a:r>
            <a:endParaRPr lang="en-US"/>
          </a:p>
        </p:txBody>
      </p:sp>
      <p:sp>
        <p:nvSpPr>
          <p:cNvPr id="3" name="テキスト プレースホルダー 2"/>
          <p:cNvSpPr>
            <a:spLocks noGrp="1"/>
          </p:cNvSpPr>
          <p:nvPr>
            <p:ph type="body" idx="1"/>
          </p:nvPr>
        </p:nvSpPr>
        <p:spPr>
          <a:xfrm>
            <a:off x="3048000" y="5010150"/>
            <a:ext cx="82296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ja-JP" altLang="en-US"/>
              <a:t>マスター テキストの書式設定</a:t>
            </a:r>
          </a:p>
        </p:txBody>
      </p:sp>
      <p:sp>
        <p:nvSpPr>
          <p:cNvPr id="20" name="日付プレースホルダー 3"/>
          <p:cNvSpPr>
            <a:spLocks noGrp="1"/>
          </p:cNvSpPr>
          <p:nvPr>
            <p:ph type="dt" sz="half" idx="10"/>
          </p:nvPr>
        </p:nvSpPr>
        <p:spPr bwMode="auto">
          <a:xfrm rot="5400000">
            <a:off x="10731500" y="1106488"/>
            <a:ext cx="2286000" cy="508000"/>
          </a:xfrm>
        </p:spPr>
        <p:txBody>
          <a:bodyPr/>
          <a:lstStyle>
            <a:lvl1pPr fontAlgn="base">
              <a:spcBef>
                <a:spcPct val="0"/>
              </a:spcBef>
              <a:spcAft>
                <a:spcPct val="0"/>
              </a:spcAft>
              <a:defRPr>
                <a:solidFill>
                  <a:srgbClr val="FFF39D"/>
                </a:solidFill>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21" name="フッター プレースホルダー 4"/>
          <p:cNvSpPr>
            <a:spLocks noGrp="1"/>
          </p:cNvSpPr>
          <p:nvPr>
            <p:ph type="ftr" sz="quarter" idx="11"/>
          </p:nvPr>
        </p:nvSpPr>
        <p:spPr bwMode="auto">
          <a:xfrm rot="5400000">
            <a:off x="10045701" y="4114272"/>
            <a:ext cx="3657600" cy="512233"/>
          </a:xfrm>
        </p:spPr>
        <p:txBody>
          <a:bodyPr/>
          <a:lstStyle>
            <a:lvl1pPr fontAlgn="base">
              <a:spcBef>
                <a:spcPct val="0"/>
              </a:spcBef>
              <a:spcAft>
                <a:spcPct val="0"/>
              </a:spcAft>
              <a:defRPr>
                <a:solidFill>
                  <a:srgbClr val="FFF39D"/>
                </a:solidFill>
                <a:latin typeface="Times New Roman" pitchFamily="18" charset="0"/>
                <a:ea typeface="ＭＳ Ｐゴシック" pitchFamily="50" charset="-128"/>
              </a:defRPr>
            </a:lvl1pPr>
          </a:lstStyle>
          <a:p>
            <a:pPr>
              <a:defRPr/>
            </a:pPr>
            <a:endParaRPr lang="ja-JP" altLang="en-US"/>
          </a:p>
        </p:txBody>
      </p:sp>
      <p:sp>
        <p:nvSpPr>
          <p:cNvPr id="22" name="スライド番号プレースホルダー 5"/>
          <p:cNvSpPr>
            <a:spLocks noGrp="1"/>
          </p:cNvSpPr>
          <p:nvPr>
            <p:ph type="sldNum" sz="quarter" idx="12"/>
          </p:nvPr>
        </p:nvSpPr>
        <p:spPr bwMode="auto">
          <a:xfrm>
            <a:off x="1786467" y="4929189"/>
            <a:ext cx="812800" cy="517525"/>
          </a:xfrm>
        </p:spPr>
        <p:txBody>
          <a:bodyPr/>
          <a:lstStyle>
            <a:lvl1pPr>
              <a:defRPr>
                <a:latin typeface="Times New Roman" panose="02020603050405020304" pitchFamily="18" charset="0"/>
                <a:ea typeface="ＭＳ Ｐゴシック" panose="020B0600070205080204" pitchFamily="50" charset="-128"/>
              </a:defRPr>
            </a:lvl1pPr>
          </a:lstStyle>
          <a:p>
            <a:fld id="{BD0F1219-6AFA-4028-8A99-5B10635F77F0}" type="slidenum">
              <a:rPr lang="ja-JP" altLang="en-US"/>
              <a:pPr/>
              <a:t>‹#›</a:t>
            </a:fld>
            <a:endParaRPr lang="ja-JP" altLang="en-US"/>
          </a:p>
        </p:txBody>
      </p:sp>
    </p:spTree>
    <p:extLst>
      <p:ext uri="{BB962C8B-B14F-4D97-AF65-F5344CB8AC3E}">
        <p14:creationId xmlns:p14="http://schemas.microsoft.com/office/powerpoint/2010/main" val="1778393407"/>
      </p:ext>
    </p:extLst>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9" name="コンテンツ プレースホルダー 8"/>
          <p:cNvSpPr>
            <a:spLocks noGrp="1"/>
          </p:cNvSpPr>
          <p:nvPr>
            <p:ph sz="quarter" idx="1"/>
          </p:nvPr>
        </p:nvSpPr>
        <p:spPr>
          <a:xfrm>
            <a:off x="609600" y="1600200"/>
            <a:ext cx="4876800" cy="45720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1" name="コンテンツ プレースホルダー 10"/>
          <p:cNvSpPr>
            <a:spLocks noGrp="1"/>
          </p:cNvSpPr>
          <p:nvPr>
            <p:ph sz="quarter" idx="2"/>
          </p:nvPr>
        </p:nvSpPr>
        <p:spPr>
          <a:xfrm>
            <a:off x="5693664" y="1600200"/>
            <a:ext cx="4876800" cy="45720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日付プレースホルダー 4"/>
          <p:cNvSpPr>
            <a:spLocks noGrp="1"/>
          </p:cNvSpPr>
          <p:nvPr>
            <p:ph type="dt" sz="half" idx="10"/>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6" name="フッター プレースホルダー 5"/>
          <p:cNvSpPr>
            <a:spLocks noGrp="1"/>
          </p:cNvSpPr>
          <p:nvPr>
            <p:ph type="ftr" sz="quarter" idx="11"/>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
        <p:nvSpPr>
          <p:cNvPr id="7" name="スライド番号プレースホルダー 6"/>
          <p:cNvSpPr>
            <a:spLocks noGrp="1"/>
          </p:cNvSpPr>
          <p:nvPr>
            <p:ph type="sldNum" sz="quarter" idx="12"/>
          </p:nvPr>
        </p:nvSpPr>
        <p:spPr/>
        <p:txBody>
          <a:bodyPr/>
          <a:lstStyle>
            <a:lvl1pPr>
              <a:defRPr>
                <a:latin typeface="Times New Roman" panose="02020603050405020304" pitchFamily="18" charset="0"/>
                <a:ea typeface="ＭＳ Ｐゴシック" panose="020B0600070205080204" pitchFamily="50" charset="-128"/>
              </a:defRPr>
            </a:lvl1pPr>
          </a:lstStyle>
          <a:p>
            <a:fld id="{7356A95C-99B5-4023-B2A0-69520986E356}" type="slidenum">
              <a:rPr lang="ja-JP" altLang="en-US"/>
              <a:pPr/>
              <a:t>‹#›</a:t>
            </a:fld>
            <a:endParaRPr lang="ja-JP" altLang="en-US"/>
          </a:p>
        </p:txBody>
      </p:sp>
    </p:spTree>
    <p:extLst>
      <p:ext uri="{BB962C8B-B14F-4D97-AF65-F5344CB8AC3E}">
        <p14:creationId xmlns:p14="http://schemas.microsoft.com/office/powerpoint/2010/main" val="13340703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3050"/>
            <a:ext cx="10058400" cy="1143000"/>
          </a:xfrm>
        </p:spPr>
        <p:txBody>
          <a:bodyPr/>
          <a:lstStyle>
            <a:lvl1pPr>
              <a:defRPr/>
            </a:lvl1pPr>
          </a:lstStyle>
          <a:p>
            <a:r>
              <a:rPr lang="ja-JP" altLang="en-US"/>
              <a:t>マスター タイトルの書式設定</a:t>
            </a:r>
            <a:endParaRPr lang="en-US"/>
          </a:p>
        </p:txBody>
      </p:sp>
      <p:sp>
        <p:nvSpPr>
          <p:cNvPr id="11" name="コンテンツ プレースホルダー 10"/>
          <p:cNvSpPr>
            <a:spLocks noGrp="1"/>
          </p:cNvSpPr>
          <p:nvPr>
            <p:ph sz="quarter" idx="2"/>
          </p:nvPr>
        </p:nvSpPr>
        <p:spPr>
          <a:xfrm>
            <a:off x="609600" y="2362200"/>
            <a:ext cx="4876800" cy="3886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3" name="コンテンツ プレースホルダー 12"/>
          <p:cNvSpPr>
            <a:spLocks noGrp="1"/>
          </p:cNvSpPr>
          <p:nvPr>
            <p:ph sz="quarter" idx="4"/>
          </p:nvPr>
        </p:nvSpPr>
        <p:spPr>
          <a:xfrm>
            <a:off x="5829300" y="2362200"/>
            <a:ext cx="4876800" cy="3886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2" name="テキスト プレースホルダー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ja-JP" altLang="en-US"/>
              <a:t>マスター テキストの書式設定</a:t>
            </a:r>
          </a:p>
        </p:txBody>
      </p:sp>
      <p:sp>
        <p:nvSpPr>
          <p:cNvPr id="14" name="テキスト プレースホルダー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ja-JP" altLang="en-US"/>
              <a:t>マスター テキストの書式設定</a:t>
            </a:r>
          </a:p>
        </p:txBody>
      </p:sp>
      <p:sp>
        <p:nvSpPr>
          <p:cNvPr id="7" name="日付プレースホルダー 6"/>
          <p:cNvSpPr>
            <a:spLocks noGrp="1"/>
          </p:cNvSpPr>
          <p:nvPr>
            <p:ph type="dt" sz="half" idx="10"/>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8" name="フッター プレースホルダー 7"/>
          <p:cNvSpPr>
            <a:spLocks noGrp="1"/>
          </p:cNvSpPr>
          <p:nvPr>
            <p:ph type="ftr" sz="quarter" idx="11"/>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
        <p:nvSpPr>
          <p:cNvPr id="9" name="スライド番号プレースホルダー 8"/>
          <p:cNvSpPr>
            <a:spLocks noGrp="1"/>
          </p:cNvSpPr>
          <p:nvPr>
            <p:ph type="sldNum" sz="quarter" idx="12"/>
          </p:nvPr>
        </p:nvSpPr>
        <p:spPr/>
        <p:txBody>
          <a:bodyPr/>
          <a:lstStyle>
            <a:lvl1pPr>
              <a:defRPr>
                <a:latin typeface="Times New Roman" panose="02020603050405020304" pitchFamily="18" charset="0"/>
                <a:ea typeface="ＭＳ Ｐゴシック" panose="020B0600070205080204" pitchFamily="50" charset="-128"/>
              </a:defRPr>
            </a:lvl1pPr>
          </a:lstStyle>
          <a:p>
            <a:fld id="{2B88374D-A229-475E-8E5F-6C2F40F819EE}" type="slidenum">
              <a:rPr lang="ja-JP" altLang="en-US"/>
              <a:pPr/>
              <a:t>‹#›</a:t>
            </a:fld>
            <a:endParaRPr lang="ja-JP" altLang="en-US"/>
          </a:p>
        </p:txBody>
      </p:sp>
    </p:spTree>
    <p:extLst>
      <p:ext uri="{BB962C8B-B14F-4D97-AF65-F5344CB8AC3E}">
        <p14:creationId xmlns:p14="http://schemas.microsoft.com/office/powerpoint/2010/main" val="2126371178"/>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3" name="日付プレースホルダー 5"/>
          <p:cNvSpPr>
            <a:spLocks noGrp="1"/>
          </p:cNvSpPr>
          <p:nvPr>
            <p:ph type="dt" sz="half" idx="10"/>
          </p:nvPr>
        </p:nvSpPr>
        <p:spPr/>
        <p:txBody>
          <a:bodyPr rtlCol="0"/>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4" name="スライド番号プレースホルダー 6"/>
          <p:cNvSpPr>
            <a:spLocks noGrp="1"/>
          </p:cNvSpPr>
          <p:nvPr>
            <p:ph type="sldNum" sz="quarter" idx="11"/>
          </p:nvPr>
        </p:nvSpPr>
        <p:spPr/>
        <p:txBody>
          <a:bodyPr/>
          <a:lstStyle>
            <a:lvl1pPr>
              <a:defRPr>
                <a:latin typeface="Times New Roman" panose="02020603050405020304" pitchFamily="18" charset="0"/>
                <a:ea typeface="ＭＳ Ｐゴシック" panose="020B0600070205080204" pitchFamily="50" charset="-128"/>
              </a:defRPr>
            </a:lvl1pPr>
          </a:lstStyle>
          <a:p>
            <a:fld id="{53C510B2-845B-4119-8700-F839562B2C86}" type="slidenum">
              <a:rPr lang="ja-JP" altLang="en-US"/>
              <a:pPr/>
              <a:t>‹#›</a:t>
            </a:fld>
            <a:endParaRPr lang="ja-JP" altLang="en-US"/>
          </a:p>
        </p:txBody>
      </p:sp>
      <p:sp>
        <p:nvSpPr>
          <p:cNvPr id="5" name="フッター プレースホルダー 7"/>
          <p:cNvSpPr>
            <a:spLocks noGrp="1"/>
          </p:cNvSpPr>
          <p:nvPr>
            <p:ph type="ftr" sz="quarter" idx="12"/>
          </p:nvPr>
        </p:nvSpPr>
        <p:spPr/>
        <p:txBody>
          <a:bodyPr rtlCol="0"/>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Tree>
    <p:extLst>
      <p:ext uri="{BB962C8B-B14F-4D97-AF65-F5344CB8AC3E}">
        <p14:creationId xmlns:p14="http://schemas.microsoft.com/office/powerpoint/2010/main" val="1915730743"/>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3" name="フッター プレースホルダー 2"/>
          <p:cNvSpPr>
            <a:spLocks noGrp="1"/>
          </p:cNvSpPr>
          <p:nvPr>
            <p:ph type="ftr" sz="quarter" idx="11"/>
          </p:nvPr>
        </p:nvSpPr>
        <p:spPr/>
        <p:txBody>
          <a:bodyPr/>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
        <p:nvSpPr>
          <p:cNvPr id="4" name="スライド番号プレースホルダー 3"/>
          <p:cNvSpPr>
            <a:spLocks noGrp="1"/>
          </p:cNvSpPr>
          <p:nvPr>
            <p:ph type="sldNum" sz="quarter" idx="12"/>
          </p:nvPr>
        </p:nvSpPr>
        <p:spPr/>
        <p:txBody>
          <a:bodyPr/>
          <a:lstStyle>
            <a:lvl1pPr>
              <a:defRPr>
                <a:latin typeface="Times New Roman" panose="02020603050405020304" pitchFamily="18" charset="0"/>
                <a:ea typeface="ＭＳ Ｐゴシック" panose="020B0600070205080204" pitchFamily="50" charset="-128"/>
              </a:defRPr>
            </a:lvl1pPr>
          </a:lstStyle>
          <a:p>
            <a:fld id="{6520C1D2-73F9-4068-B69C-835CC796226A}" type="slidenum">
              <a:rPr lang="ja-JP" altLang="en-US"/>
              <a:pPr/>
              <a:t>‹#›</a:t>
            </a:fld>
            <a:endParaRPr lang="ja-JP" altLang="en-US"/>
          </a:p>
        </p:txBody>
      </p:sp>
    </p:spTree>
    <p:extLst>
      <p:ext uri="{BB962C8B-B14F-4D97-AF65-F5344CB8AC3E}">
        <p14:creationId xmlns:p14="http://schemas.microsoft.com/office/powerpoint/2010/main" val="717303330"/>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10;コンテンツ">
    <p:spTree>
      <p:nvGrpSpPr>
        <p:cNvPr id="1" name=""/>
        <p:cNvGrpSpPr/>
        <p:nvPr/>
      </p:nvGrpSpPr>
      <p:grpSpPr>
        <a:xfrm>
          <a:off x="0" y="0"/>
          <a:ext cx="0" cy="0"/>
          <a:chOff x="0" y="0"/>
          <a:chExt cx="0" cy="0"/>
        </a:xfrm>
      </p:grpSpPr>
      <p:sp>
        <p:nvSpPr>
          <p:cNvPr id="5" name="直線コネクタ 4"/>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kumimoji="0" lang="en-US" sz="1800" dirty="0">
              <a:solidFill>
                <a:prstClr val="black"/>
              </a:solidFill>
              <a:ea typeface="ＭＳ Ｐゴシック" panose="020B0600070205080204" pitchFamily="50" charset="-128"/>
            </a:endParaRPr>
          </a:p>
        </p:txBody>
      </p:sp>
      <p:sp>
        <p:nvSpPr>
          <p:cNvPr id="6" name="直線コネクタ 5"/>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kumimoji="0" lang="en-US" sz="1800" dirty="0">
              <a:solidFill>
                <a:prstClr val="black"/>
              </a:solidFill>
              <a:ea typeface="ＭＳ Ｐゴシック" panose="020B0600070205080204" pitchFamily="50" charset="-128"/>
            </a:endParaRPr>
          </a:p>
        </p:txBody>
      </p:sp>
      <p:sp>
        <p:nvSpPr>
          <p:cNvPr id="7" name="直線コネクタ 17"/>
          <p:cNvSpPr>
            <a:spLocks noChangeShapeType="1"/>
          </p:cNvSpPr>
          <p:nvPr/>
        </p:nvSpPr>
        <p:spPr bwMode="auto">
          <a:xfrm>
            <a:off x="8257117"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ja-JP" altLang="en-US" sz="2400">
              <a:solidFill>
                <a:prstClr val="black"/>
              </a:solidFill>
              <a:latin typeface="Times New Roman" panose="02020603050405020304" pitchFamily="18" charset="0"/>
              <a:ea typeface="ＭＳ Ｐゴシック" panose="020B0600070205080204" pitchFamily="50" charset="-128"/>
            </a:endParaRPr>
          </a:p>
        </p:txBody>
      </p:sp>
      <p:sp>
        <p:nvSpPr>
          <p:cNvPr id="8" name="直線コネクタ 18"/>
          <p:cNvSpPr>
            <a:spLocks noChangeShapeType="1"/>
          </p:cNvSpPr>
          <p:nvPr/>
        </p:nvSpPr>
        <p:spPr bwMode="auto">
          <a:xfrm>
            <a:off x="119888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ja-JP" altLang="en-US" sz="2400">
              <a:solidFill>
                <a:prstClr val="black"/>
              </a:solidFill>
              <a:latin typeface="Times New Roman" panose="02020603050405020304" pitchFamily="18" charset="0"/>
              <a:ea typeface="ＭＳ Ｐゴシック" panose="020B0600070205080204" pitchFamily="50" charset="-128"/>
            </a:endParaRPr>
          </a:p>
        </p:txBody>
      </p:sp>
      <p:sp>
        <p:nvSpPr>
          <p:cNvPr id="9" name="正方形/長方形 8"/>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10" name="直線コネクタ 20"/>
          <p:cNvSpPr>
            <a:spLocks noChangeShapeType="1"/>
          </p:cNvSpPr>
          <p:nvPr/>
        </p:nvSpPr>
        <p:spPr bwMode="auto">
          <a:xfrm>
            <a:off x="118872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ja-JP" altLang="en-US" sz="2400">
              <a:solidFill>
                <a:prstClr val="black"/>
              </a:solidFill>
              <a:latin typeface="Times New Roman" panose="02020603050405020304" pitchFamily="18" charset="0"/>
              <a:ea typeface="ＭＳ Ｐゴシック" panose="020B0600070205080204" pitchFamily="50" charset="-128"/>
            </a:endParaRPr>
          </a:p>
        </p:txBody>
      </p:sp>
      <p:sp>
        <p:nvSpPr>
          <p:cNvPr id="11" name="円/楕円 10"/>
          <p:cNvSpPr/>
          <p:nvPr/>
        </p:nvSpPr>
        <p:spPr>
          <a:xfrm>
            <a:off x="10875434" y="5715001"/>
            <a:ext cx="732367"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2" name="タイトル 1"/>
          <p:cNvSpPr>
            <a:spLocks noGrp="1"/>
          </p:cNvSpPr>
          <p:nvPr>
            <p:ph type="title"/>
          </p:nvPr>
        </p:nvSpPr>
        <p:spPr>
          <a:xfrm rot="5400000">
            <a:off x="5547360" y="3124200"/>
            <a:ext cx="6309360" cy="609600"/>
          </a:xfrm>
        </p:spPr>
        <p:txBody>
          <a:bodyPr/>
          <a:lstStyle>
            <a:lvl1pPr algn="l">
              <a:buNone/>
              <a:defRPr sz="2000" b="1" cap="small" baseline="0"/>
            </a:lvl1pPr>
          </a:lstStyle>
          <a:p>
            <a:r>
              <a:rPr lang="ja-JP" altLang="en-US"/>
              <a:t>マスター タイトルの書式設定</a:t>
            </a:r>
            <a:endParaRPr lang="en-US"/>
          </a:p>
        </p:txBody>
      </p:sp>
      <p:sp>
        <p:nvSpPr>
          <p:cNvPr id="3" name="テキスト プレースホルダー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ja-JP" altLang="en-US"/>
              <a:t>マスター テキストの書式設定</a:t>
            </a:r>
          </a:p>
        </p:txBody>
      </p:sp>
      <p:sp>
        <p:nvSpPr>
          <p:cNvPr id="18" name="コンテンツ プレースホルダー 17"/>
          <p:cNvSpPr>
            <a:spLocks noGrp="1"/>
          </p:cNvSpPr>
          <p:nvPr>
            <p:ph sz="quarter" idx="1"/>
          </p:nvPr>
        </p:nvSpPr>
        <p:spPr>
          <a:xfrm>
            <a:off x="406400" y="274320"/>
            <a:ext cx="7518400" cy="632764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2" name="日付プレースホルダー 20"/>
          <p:cNvSpPr>
            <a:spLocks noGrp="1"/>
          </p:cNvSpPr>
          <p:nvPr>
            <p:ph type="dt" sz="half" idx="10"/>
          </p:nvPr>
        </p:nvSpPr>
        <p:spPr/>
        <p:txBody>
          <a:bodyPr rtlCol="0"/>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13" name="スライド番号プレースホルダー 21"/>
          <p:cNvSpPr>
            <a:spLocks noGrp="1"/>
          </p:cNvSpPr>
          <p:nvPr>
            <p:ph type="sldNum" sz="quarter" idx="11"/>
          </p:nvPr>
        </p:nvSpPr>
        <p:spPr/>
        <p:txBody>
          <a:bodyPr/>
          <a:lstStyle>
            <a:lvl1pPr>
              <a:defRPr>
                <a:latin typeface="Times New Roman" panose="02020603050405020304" pitchFamily="18" charset="0"/>
                <a:ea typeface="ＭＳ Ｐゴシック" panose="020B0600070205080204" pitchFamily="50" charset="-128"/>
              </a:defRPr>
            </a:lvl1pPr>
          </a:lstStyle>
          <a:p>
            <a:fld id="{CECF39E7-F1D1-4428-8F34-A687AFE402C8}" type="slidenum">
              <a:rPr lang="ja-JP" altLang="en-US"/>
              <a:pPr/>
              <a:t>‹#›</a:t>
            </a:fld>
            <a:endParaRPr lang="ja-JP" altLang="en-US"/>
          </a:p>
        </p:txBody>
      </p:sp>
      <p:sp>
        <p:nvSpPr>
          <p:cNvPr id="14" name="フッター プレースホルダー 22"/>
          <p:cNvSpPr>
            <a:spLocks noGrp="1"/>
          </p:cNvSpPr>
          <p:nvPr>
            <p:ph type="ftr" sz="quarter" idx="12"/>
          </p:nvPr>
        </p:nvSpPr>
        <p:spPr/>
        <p:txBody>
          <a:bodyPr rtlCol="0"/>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Tree>
    <p:extLst>
      <p:ext uri="{BB962C8B-B14F-4D97-AF65-F5344CB8AC3E}">
        <p14:creationId xmlns:p14="http://schemas.microsoft.com/office/powerpoint/2010/main" val="2435528364"/>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5" name="直線コネクタ 4"/>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kumimoji="0" lang="en-US" sz="1800">
              <a:solidFill>
                <a:prstClr val="black"/>
              </a:solidFill>
              <a:ea typeface="ＭＳ Ｐゴシック" panose="020B0600070205080204" pitchFamily="50" charset="-128"/>
            </a:endParaRPr>
          </a:p>
        </p:txBody>
      </p:sp>
      <p:sp>
        <p:nvSpPr>
          <p:cNvPr id="6" name="円/楕円 5"/>
          <p:cNvSpPr/>
          <p:nvPr/>
        </p:nvSpPr>
        <p:spPr>
          <a:xfrm>
            <a:off x="10875434" y="5715001"/>
            <a:ext cx="732367"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7" name="直線コネクタ 17"/>
          <p:cNvSpPr>
            <a:spLocks noChangeShapeType="1"/>
          </p:cNvSpPr>
          <p:nvPr/>
        </p:nvSpPr>
        <p:spPr bwMode="auto">
          <a:xfrm>
            <a:off x="11988800" y="0"/>
            <a:ext cx="0" cy="6858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ja-JP" altLang="en-US" sz="2400">
              <a:solidFill>
                <a:prstClr val="black"/>
              </a:solidFill>
              <a:latin typeface="Times New Roman" panose="02020603050405020304" pitchFamily="18" charset="0"/>
              <a:ea typeface="ＭＳ Ｐゴシック" panose="020B0600070205080204" pitchFamily="50" charset="-128"/>
            </a:endParaRPr>
          </a:p>
        </p:txBody>
      </p:sp>
      <p:sp>
        <p:nvSpPr>
          <p:cNvPr id="8" name="正方形/長方形 7"/>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9" name="直線コネクタ 19"/>
          <p:cNvSpPr>
            <a:spLocks noChangeShapeType="1"/>
          </p:cNvSpPr>
          <p:nvPr/>
        </p:nvSpPr>
        <p:spPr bwMode="auto">
          <a:xfrm>
            <a:off x="118872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ja-JP" altLang="en-US" sz="2400">
              <a:solidFill>
                <a:prstClr val="black"/>
              </a:solidFill>
              <a:latin typeface="Times New Roman" panose="02020603050405020304" pitchFamily="18" charset="0"/>
              <a:ea typeface="ＭＳ Ｐゴシック" panose="020B0600070205080204" pitchFamily="50" charset="-128"/>
            </a:endParaRPr>
          </a:p>
        </p:txBody>
      </p:sp>
      <p:sp>
        <p:nvSpPr>
          <p:cNvPr id="10" name="直線コネクタ 9"/>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kumimoji="0" lang="en-US" sz="1800" dirty="0">
              <a:solidFill>
                <a:prstClr val="black"/>
              </a:solidFill>
              <a:ea typeface="ＭＳ Ｐゴシック" panose="020B0600070205080204" pitchFamily="50" charset="-128"/>
            </a:endParaRPr>
          </a:p>
        </p:txBody>
      </p:sp>
      <p:sp>
        <p:nvSpPr>
          <p:cNvPr id="11" name="直線コネクタ 23"/>
          <p:cNvSpPr>
            <a:spLocks noChangeShapeType="1"/>
          </p:cNvSpPr>
          <p:nvPr/>
        </p:nvSpPr>
        <p:spPr bwMode="auto">
          <a:xfrm>
            <a:off x="8257117"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ja-JP" altLang="en-US" sz="2400">
              <a:solidFill>
                <a:prstClr val="black"/>
              </a:solidFill>
              <a:latin typeface="Times New Roman" panose="02020603050405020304" pitchFamily="18" charset="0"/>
              <a:ea typeface="ＭＳ Ｐゴシック" panose="020B0600070205080204" pitchFamily="50" charset="-128"/>
            </a:endParaRPr>
          </a:p>
        </p:txBody>
      </p:sp>
      <p:sp>
        <p:nvSpPr>
          <p:cNvPr id="2" name="タイトル 1"/>
          <p:cNvSpPr>
            <a:spLocks noGrp="1"/>
          </p:cNvSpPr>
          <p:nvPr>
            <p:ph type="title"/>
          </p:nvPr>
        </p:nvSpPr>
        <p:spPr>
          <a:xfrm rot="5400000">
            <a:off x="5518404" y="3124200"/>
            <a:ext cx="6309360" cy="609600"/>
          </a:xfrm>
        </p:spPr>
        <p:txBody>
          <a:bodyPr/>
          <a:lstStyle>
            <a:lvl1pPr algn="l">
              <a:buNone/>
              <a:defRPr sz="2000" b="1"/>
            </a:lvl1pPr>
          </a:lstStyle>
          <a:p>
            <a:r>
              <a:rPr lang="ja-JP" altLang="en-US"/>
              <a:t>マスター タイトルの書式設定</a:t>
            </a:r>
            <a:endParaRPr lang="en-US"/>
          </a:p>
        </p:txBody>
      </p:sp>
      <p:sp>
        <p:nvSpPr>
          <p:cNvPr id="3" name="図プレースホルダー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ja-JP" altLang="en-US" noProof="0"/>
              <a:t>アイコンをクリックして図を追加</a:t>
            </a:r>
            <a:endParaRPr lang="en-US" noProof="0" dirty="0"/>
          </a:p>
        </p:txBody>
      </p:sp>
      <p:sp>
        <p:nvSpPr>
          <p:cNvPr id="4" name="テキスト プレースホルダー 3"/>
          <p:cNvSpPr>
            <a:spLocks noGrp="1"/>
          </p:cNvSpPr>
          <p:nvPr>
            <p:ph type="body" sz="half" idx="2"/>
          </p:nvPr>
        </p:nvSpPr>
        <p:spPr>
          <a:xfrm>
            <a:off x="9021064" y="264795"/>
            <a:ext cx="2032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ja-JP" altLang="en-US"/>
              <a:t>マスター テキストの書式設定</a:t>
            </a:r>
          </a:p>
        </p:txBody>
      </p:sp>
      <p:sp>
        <p:nvSpPr>
          <p:cNvPr id="12" name="日付プレースホルダー 16"/>
          <p:cNvSpPr>
            <a:spLocks noGrp="1"/>
          </p:cNvSpPr>
          <p:nvPr>
            <p:ph type="dt" sz="half" idx="10"/>
          </p:nvPr>
        </p:nvSpPr>
        <p:spPr/>
        <p:txBody>
          <a:bodyPr rtlCol="0"/>
          <a:lstStyle>
            <a:lvl1pPr fontAlgn="base">
              <a:spcBef>
                <a:spcPct val="0"/>
              </a:spcBef>
              <a:spcAft>
                <a:spcPct val="0"/>
              </a:spcAft>
              <a:defRPr>
                <a:latin typeface="Times New Roman" pitchFamily="18" charset="0"/>
                <a:ea typeface="ＭＳ Ｐゴシック" pitchFamily="50" charset="-128"/>
              </a:defRPr>
            </a:lvl1pPr>
          </a:lstStyle>
          <a:p>
            <a:pPr>
              <a:defRPr/>
            </a:pPr>
            <a:fld id="{2FD5090D-1216-4C51-A83F-83E295B07F90}" type="datetimeFigureOut">
              <a:rPr lang="ja-JP" altLang="en-US"/>
              <a:pPr>
                <a:defRPr/>
              </a:pPr>
              <a:t>2021/6/17</a:t>
            </a:fld>
            <a:endParaRPr lang="ja-JP" altLang="en-US"/>
          </a:p>
        </p:txBody>
      </p:sp>
      <p:sp>
        <p:nvSpPr>
          <p:cNvPr id="13" name="スライド番号プレースホルダー 17"/>
          <p:cNvSpPr>
            <a:spLocks noGrp="1"/>
          </p:cNvSpPr>
          <p:nvPr>
            <p:ph type="sldNum" sz="quarter" idx="11"/>
          </p:nvPr>
        </p:nvSpPr>
        <p:spPr/>
        <p:txBody>
          <a:bodyPr/>
          <a:lstStyle>
            <a:lvl1pPr>
              <a:defRPr>
                <a:latin typeface="Times New Roman" panose="02020603050405020304" pitchFamily="18" charset="0"/>
                <a:ea typeface="ＭＳ Ｐゴシック" panose="020B0600070205080204" pitchFamily="50" charset="-128"/>
              </a:defRPr>
            </a:lvl1pPr>
          </a:lstStyle>
          <a:p>
            <a:fld id="{C62F07F5-5CA9-4133-8F65-33458DCF921C}" type="slidenum">
              <a:rPr lang="ja-JP" altLang="en-US"/>
              <a:pPr/>
              <a:t>‹#›</a:t>
            </a:fld>
            <a:endParaRPr lang="ja-JP" altLang="en-US"/>
          </a:p>
        </p:txBody>
      </p:sp>
      <p:sp>
        <p:nvSpPr>
          <p:cNvPr id="14" name="フッター プレースホルダー 20"/>
          <p:cNvSpPr>
            <a:spLocks noGrp="1"/>
          </p:cNvSpPr>
          <p:nvPr>
            <p:ph type="ftr" sz="quarter" idx="12"/>
          </p:nvPr>
        </p:nvSpPr>
        <p:spPr/>
        <p:txBody>
          <a:bodyPr rtlCol="0"/>
          <a:lstStyle>
            <a:lvl1pPr fontAlgn="base">
              <a:spcBef>
                <a:spcPct val="0"/>
              </a:spcBef>
              <a:spcAft>
                <a:spcPct val="0"/>
              </a:spcAft>
              <a:defRPr>
                <a:latin typeface="Times New Roman" pitchFamily="18" charset="0"/>
                <a:ea typeface="ＭＳ Ｐゴシック" pitchFamily="50" charset="-128"/>
              </a:defRPr>
            </a:lvl1pPr>
          </a:lstStyle>
          <a:p>
            <a:pPr>
              <a:defRPr/>
            </a:pPr>
            <a:endParaRPr lang="ja-JP" altLang="en-US"/>
          </a:p>
        </p:txBody>
      </p:sp>
    </p:spTree>
    <p:extLst>
      <p:ext uri="{BB962C8B-B14F-4D97-AF65-F5344CB8AC3E}">
        <p14:creationId xmlns:p14="http://schemas.microsoft.com/office/powerpoint/2010/main" val="365997427"/>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直線コネクタ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kumimoji="0" lang="en-US" sz="1800" dirty="0">
              <a:solidFill>
                <a:prstClr val="black"/>
              </a:solidFill>
              <a:ea typeface="ＭＳ Ｐゴシック" panose="020B0600070205080204" pitchFamily="50" charset="-128"/>
            </a:endParaRPr>
          </a:p>
        </p:txBody>
      </p:sp>
      <p:sp>
        <p:nvSpPr>
          <p:cNvPr id="22" name="タイトル プレースホルダー 21"/>
          <p:cNvSpPr>
            <a:spLocks noGrp="1"/>
          </p:cNvSpPr>
          <p:nvPr>
            <p:ph type="title"/>
          </p:nvPr>
        </p:nvSpPr>
        <p:spPr>
          <a:xfrm>
            <a:off x="609600" y="274638"/>
            <a:ext cx="9956800" cy="1143000"/>
          </a:xfrm>
          <a:prstGeom prst="rect">
            <a:avLst/>
          </a:prstGeom>
        </p:spPr>
        <p:txBody>
          <a:bodyPr vert="horz" anchor="b">
            <a:normAutofit/>
          </a:bodyPr>
          <a:lstStyle/>
          <a:p>
            <a:r>
              <a:rPr lang="ja-JP" altLang="en-US"/>
              <a:t>マスター タイトルの書式設定</a:t>
            </a:r>
            <a:endParaRPr lang="en-US"/>
          </a:p>
        </p:txBody>
      </p:sp>
      <p:sp>
        <p:nvSpPr>
          <p:cNvPr id="2052" name="テキスト プレースホルダー 12"/>
          <p:cNvSpPr>
            <a:spLocks noGrp="1"/>
          </p:cNvSpPr>
          <p:nvPr>
            <p:ph type="body" idx="1"/>
          </p:nvPr>
        </p:nvSpPr>
        <p:spPr bwMode="auto">
          <a:xfrm>
            <a:off x="609600" y="1600201"/>
            <a:ext cx="99568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ltLang="ja-JP"/>
          </a:p>
        </p:txBody>
      </p:sp>
      <p:sp>
        <p:nvSpPr>
          <p:cNvPr id="14" name="日付プレースホルダー 13"/>
          <p:cNvSpPr>
            <a:spLocks noGrp="1"/>
          </p:cNvSpPr>
          <p:nvPr>
            <p:ph type="dt" sz="half" idx="2"/>
          </p:nvPr>
        </p:nvSpPr>
        <p:spPr>
          <a:xfrm rot="5400000">
            <a:off x="10453954" y="1017853"/>
            <a:ext cx="2011362" cy="512233"/>
          </a:xfrm>
          <a:prstGeom prst="rect">
            <a:avLst/>
          </a:prstGeom>
        </p:spPr>
        <p:txBody>
          <a:bodyPr vert="horz" anchor="ctr" anchorCtr="0"/>
          <a:lstStyle>
            <a:lvl1pPr algn="r" eaLnBrk="1" fontAlgn="auto" latinLnBrk="0" hangingPunct="1">
              <a:spcBef>
                <a:spcPts val="0"/>
              </a:spcBef>
              <a:spcAft>
                <a:spcPts val="0"/>
              </a:spcAft>
              <a:defRPr kumimoji="1" sz="1200">
                <a:solidFill>
                  <a:srgbClr val="575F6D"/>
                </a:solidFill>
                <a:latin typeface="Century Schoolbook"/>
                <a:ea typeface="ＭＳ Ｐ明朝"/>
              </a:defRPr>
            </a:lvl1pPr>
          </a:lstStyle>
          <a:p>
            <a:pPr>
              <a:defRPr/>
            </a:pPr>
            <a:fld id="{2FD5090D-1216-4C51-A83F-83E295B07F90}" type="datetimeFigureOut">
              <a:rPr lang="ja-JP" altLang="en-US"/>
              <a:pPr>
                <a:defRPr/>
              </a:pPr>
              <a:t>2021/6/17</a:t>
            </a:fld>
            <a:endParaRPr lang="ja-JP" altLang="en-US"/>
          </a:p>
        </p:txBody>
      </p:sp>
      <p:sp>
        <p:nvSpPr>
          <p:cNvPr id="3" name="フッター プレースホルダー 2"/>
          <p:cNvSpPr>
            <a:spLocks noGrp="1"/>
          </p:cNvSpPr>
          <p:nvPr>
            <p:ph type="ftr" sz="quarter" idx="3"/>
          </p:nvPr>
        </p:nvSpPr>
        <p:spPr>
          <a:xfrm rot="5400000">
            <a:off x="9853084" y="3676121"/>
            <a:ext cx="3200400" cy="486833"/>
          </a:xfrm>
          <a:prstGeom prst="rect">
            <a:avLst/>
          </a:prstGeom>
        </p:spPr>
        <p:txBody>
          <a:bodyPr vert="horz" anchor="ctr" anchorCtr="0"/>
          <a:lstStyle>
            <a:lvl1pPr algn="l" eaLnBrk="1" fontAlgn="auto" latinLnBrk="0" hangingPunct="1">
              <a:spcBef>
                <a:spcPts val="0"/>
              </a:spcBef>
              <a:spcAft>
                <a:spcPts val="0"/>
              </a:spcAft>
              <a:defRPr kumimoji="1" sz="1200">
                <a:solidFill>
                  <a:srgbClr val="575F6D"/>
                </a:solidFill>
                <a:latin typeface="Century Schoolbook"/>
                <a:ea typeface="ＭＳ Ｐ明朝"/>
              </a:defRPr>
            </a:lvl1pPr>
          </a:lstStyle>
          <a:p>
            <a:pPr>
              <a:defRPr/>
            </a:pPr>
            <a:endParaRPr lang="ja-JP" altLang="en-US"/>
          </a:p>
        </p:txBody>
      </p:sp>
      <p:sp>
        <p:nvSpPr>
          <p:cNvPr id="7" name="直線コネクタ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kumimoji="0" lang="en-US" sz="1800">
              <a:solidFill>
                <a:prstClr val="black"/>
              </a:solidFill>
              <a:ea typeface="ＭＳ Ｐゴシック" panose="020B0600070205080204" pitchFamily="50" charset="-128"/>
            </a:endParaRPr>
          </a:p>
        </p:txBody>
      </p:sp>
      <p:sp>
        <p:nvSpPr>
          <p:cNvPr id="2056" name="直線コネクタ 8"/>
          <p:cNvSpPr>
            <a:spLocks noChangeShapeType="1"/>
          </p:cNvSpPr>
          <p:nvPr/>
        </p:nvSpPr>
        <p:spPr bwMode="auto">
          <a:xfrm>
            <a:off x="119888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ja-JP" altLang="en-US" sz="2400">
              <a:solidFill>
                <a:prstClr val="black"/>
              </a:solidFill>
              <a:latin typeface="Times New Roman" panose="02020603050405020304" pitchFamily="18" charset="0"/>
              <a:ea typeface="ＭＳ Ｐゴシック" panose="020B0600070205080204" pitchFamily="50" charset="-128"/>
            </a:endParaRPr>
          </a:p>
        </p:txBody>
      </p:sp>
      <p:sp>
        <p:nvSpPr>
          <p:cNvPr id="10" name="正方形/長方形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a:solidFill>
                <a:prstClr val="white"/>
              </a:solidFill>
            </a:endParaRPr>
          </a:p>
        </p:txBody>
      </p:sp>
      <p:sp>
        <p:nvSpPr>
          <p:cNvPr id="2058" name="直線コネクタ 10"/>
          <p:cNvSpPr>
            <a:spLocks noChangeShapeType="1"/>
          </p:cNvSpPr>
          <p:nvPr/>
        </p:nvSpPr>
        <p:spPr bwMode="auto">
          <a:xfrm>
            <a:off x="118872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ja-JP" altLang="en-US" sz="2400">
              <a:solidFill>
                <a:prstClr val="black"/>
              </a:solidFill>
              <a:latin typeface="Times New Roman" panose="02020603050405020304" pitchFamily="18" charset="0"/>
              <a:ea typeface="ＭＳ Ｐゴシック" panose="020B0600070205080204" pitchFamily="50" charset="-128"/>
            </a:endParaRPr>
          </a:p>
        </p:txBody>
      </p:sp>
      <p:sp>
        <p:nvSpPr>
          <p:cNvPr id="12" name="円/楕円 11"/>
          <p:cNvSpPr/>
          <p:nvPr/>
        </p:nvSpPr>
        <p:spPr>
          <a:xfrm>
            <a:off x="10875434" y="5715001"/>
            <a:ext cx="732367"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kumimoji="0" lang="en-US" sz="1800" dirty="0">
              <a:solidFill>
                <a:prstClr val="white"/>
              </a:solidFill>
            </a:endParaRPr>
          </a:p>
        </p:txBody>
      </p:sp>
      <p:sp>
        <p:nvSpPr>
          <p:cNvPr id="23" name="スライド番号プレースホルダー 22"/>
          <p:cNvSpPr>
            <a:spLocks noGrp="1"/>
          </p:cNvSpPr>
          <p:nvPr>
            <p:ph type="sldNum" sz="quarter" idx="4"/>
          </p:nvPr>
        </p:nvSpPr>
        <p:spPr>
          <a:xfrm>
            <a:off x="10839451" y="5734050"/>
            <a:ext cx="812800" cy="520700"/>
          </a:xfrm>
          <a:prstGeom prst="rect">
            <a:avLst/>
          </a:prstGeom>
        </p:spPr>
        <p:txBody>
          <a:bodyPr vert="horz" wrap="square" lIns="91440" tIns="45720" rIns="91440" bIns="45720" numCol="1" anchor="ctr" anchorCtr="0" compatLnSpc="1">
            <a:prstTxWarp prst="textNoShape">
              <a:avLst/>
            </a:prstTxWarp>
          </a:bodyPr>
          <a:lstStyle>
            <a:lvl1pPr algn="ctr">
              <a:defRPr sz="1400" b="1">
                <a:solidFill>
                  <a:srgbClr val="FFFFFF"/>
                </a:solidFill>
                <a:latin typeface="Century Schoolbook" panose="02040604050505020304" pitchFamily="18" charset="0"/>
                <a:ea typeface="ＭＳ Ｐ明朝" panose="02020600040205080304" pitchFamily="18" charset="-128"/>
              </a:defRPr>
            </a:lvl1pPr>
          </a:lstStyle>
          <a:p>
            <a:pPr fontAlgn="base">
              <a:spcBef>
                <a:spcPct val="0"/>
              </a:spcBef>
              <a:spcAft>
                <a:spcPct val="0"/>
              </a:spcAft>
            </a:pPr>
            <a:fld id="{B3B6A083-3B38-463C-A7BB-8C678FFD2AF3}" type="slidenum">
              <a:rPr lang="ja-JP" altLang="en-US" smtClean="0"/>
              <a:pPr fontAlgn="base">
                <a:spcBef>
                  <a:spcPct val="0"/>
                </a:spcBef>
                <a:spcAft>
                  <a:spcPct val="0"/>
                </a:spcAft>
              </a:pPr>
              <a:t>‹#›</a:t>
            </a:fld>
            <a:endParaRPr lang="ja-JP" altLang="en-US"/>
          </a:p>
        </p:txBody>
      </p:sp>
    </p:spTree>
    <p:extLst>
      <p:ext uri="{BB962C8B-B14F-4D97-AF65-F5344CB8AC3E}">
        <p14:creationId xmlns:p14="http://schemas.microsoft.com/office/powerpoint/2010/main" val="3261243784"/>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spd="med">
    <p:fade/>
  </p:transition>
  <p:txStyles>
    <p:titleStyle>
      <a:lvl1pPr algn="l" rtl="0" eaLnBrk="0" fontAlgn="base" hangingPunct="0">
        <a:spcBef>
          <a:spcPct val="0"/>
        </a:spcBef>
        <a:spcAft>
          <a:spcPct val="0"/>
        </a:spcAft>
        <a:defRPr kumimoji="1" sz="3000" kern="1200" cap="small">
          <a:solidFill>
            <a:schemeClr val="tx2"/>
          </a:solidFill>
          <a:latin typeface="+mj-lt"/>
          <a:ea typeface="+mj-ea"/>
          <a:cs typeface="+mj-cs"/>
        </a:defRPr>
      </a:lvl1pPr>
      <a:lvl2pPr algn="l" rtl="0" eaLnBrk="0" fontAlgn="base" hangingPunct="0">
        <a:spcBef>
          <a:spcPct val="0"/>
        </a:spcBef>
        <a:spcAft>
          <a:spcPct val="0"/>
        </a:spcAft>
        <a:defRPr kumimoji="1" sz="3000">
          <a:solidFill>
            <a:schemeClr val="tx2"/>
          </a:solidFill>
          <a:latin typeface="Century Schoolbook"/>
          <a:ea typeface="ＭＳ Ｐ明朝" pitchFamily="18" charset="-128"/>
        </a:defRPr>
      </a:lvl2pPr>
      <a:lvl3pPr algn="l" rtl="0" eaLnBrk="0" fontAlgn="base" hangingPunct="0">
        <a:spcBef>
          <a:spcPct val="0"/>
        </a:spcBef>
        <a:spcAft>
          <a:spcPct val="0"/>
        </a:spcAft>
        <a:defRPr kumimoji="1" sz="3000">
          <a:solidFill>
            <a:schemeClr val="tx2"/>
          </a:solidFill>
          <a:latin typeface="Century Schoolbook"/>
          <a:ea typeface="ＭＳ Ｐ明朝" pitchFamily="18" charset="-128"/>
        </a:defRPr>
      </a:lvl3pPr>
      <a:lvl4pPr algn="l" rtl="0" eaLnBrk="0" fontAlgn="base" hangingPunct="0">
        <a:spcBef>
          <a:spcPct val="0"/>
        </a:spcBef>
        <a:spcAft>
          <a:spcPct val="0"/>
        </a:spcAft>
        <a:defRPr kumimoji="1" sz="3000">
          <a:solidFill>
            <a:schemeClr val="tx2"/>
          </a:solidFill>
          <a:latin typeface="Century Schoolbook"/>
          <a:ea typeface="ＭＳ Ｐ明朝" pitchFamily="18" charset="-128"/>
        </a:defRPr>
      </a:lvl4pPr>
      <a:lvl5pPr algn="l" rtl="0" eaLnBrk="0" fontAlgn="base" hangingPunct="0">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p:titleStyle>
    <p:bodyStyle>
      <a:lvl1pPr marL="273050" indent="-273050" algn="l" rtl="0" eaLnBrk="0" fontAlgn="base" hangingPunct="0">
        <a:spcBef>
          <a:spcPts val="600"/>
        </a:spcBef>
        <a:spcAft>
          <a:spcPct val="0"/>
        </a:spcAft>
        <a:buClr>
          <a:schemeClr val="accent1"/>
        </a:buClr>
        <a:buSzPct val="70000"/>
        <a:buFont typeface="Wingdings" panose="05000000000000000000" pitchFamily="2" charset="2"/>
        <a:buChar char=""/>
        <a:defRPr kumimoji="1"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anose="05020102010507070707" pitchFamily="18" charset="2"/>
        <a:buChar char=""/>
        <a:defRPr kumimoji="1"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E0752F"/>
        </a:buClr>
        <a:buSzPct val="60000"/>
        <a:buFont typeface="Wingdings" panose="05000000000000000000" pitchFamily="2" charset="2"/>
        <a:buChar char=""/>
        <a:defRPr kumimoji="1"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FEC3AE"/>
        </a:buClr>
        <a:buSzPct val="60000"/>
        <a:buFont typeface="Wingdings" panose="05000000000000000000" pitchFamily="2" charset="2"/>
        <a:buChar char=""/>
        <a:defRPr kumimoji="1"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BDCAE9"/>
        </a:buClr>
        <a:buSzPct val="68000"/>
        <a:buFont typeface="Wingdings 2" panose="05020102010507070707" pitchFamily="18" charset="2"/>
        <a:buChar char=""/>
        <a:defRPr kumimoji="1"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1"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1"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1"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1" sz="1400" kern="1200" baseline="0">
          <a:solidFill>
            <a:schemeClr val="tx2"/>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1622AD-F188-4A21-A27A-2DA1277ECB21}" type="datetimeFigureOut">
              <a:rPr kumimoji="1" lang="ja-JP" altLang="en-US" smtClean="0"/>
              <a:t>2021/6/17</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BBC530-658A-49C0-9E83-9797BAD2B724}" type="slidenum">
              <a:rPr kumimoji="1" lang="ja-JP" altLang="en-US" smtClean="0"/>
              <a:t>‹#›</a:t>
            </a:fld>
            <a:endParaRPr kumimoji="1" lang="ja-JP" altLang="en-US"/>
          </a:p>
        </p:txBody>
      </p:sp>
    </p:spTree>
    <p:extLst>
      <p:ext uri="{BB962C8B-B14F-4D97-AF65-F5344CB8AC3E}">
        <p14:creationId xmlns:p14="http://schemas.microsoft.com/office/powerpoint/2010/main" val="367110706"/>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jpeg"/><Relationship Id="rId7"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image" Target="../media/image5.emf"/><Relationship Id="rId5" Type="http://schemas.openxmlformats.org/officeDocument/2006/relationships/image" Target="../media/image4.emf"/><Relationship Id="rId10" Type="http://schemas.openxmlformats.org/officeDocument/2006/relationships/image" Target="../media/image9.emf"/><Relationship Id="rId4" Type="http://schemas.openxmlformats.org/officeDocument/2006/relationships/image" Target="../media/image3.emf"/><Relationship Id="rId9" Type="http://schemas.openxmlformats.org/officeDocument/2006/relationships/image" Target="../media/image8.emf"/></Relationships>
</file>

<file path=ppt/slides/_rels/slide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8" Type="http://schemas.openxmlformats.org/officeDocument/2006/relationships/image" Target="../media/image30.emf"/><Relationship Id="rId13" Type="http://schemas.openxmlformats.org/officeDocument/2006/relationships/image" Target="../media/image35.emf"/><Relationship Id="rId3" Type="http://schemas.openxmlformats.org/officeDocument/2006/relationships/image" Target="../media/image25.emf"/><Relationship Id="rId7" Type="http://schemas.openxmlformats.org/officeDocument/2006/relationships/image" Target="../media/image29.emf"/><Relationship Id="rId12" Type="http://schemas.openxmlformats.org/officeDocument/2006/relationships/image" Target="../media/image34.emf"/><Relationship Id="rId17" Type="http://schemas.openxmlformats.org/officeDocument/2006/relationships/image" Target="../media/image39.emf"/><Relationship Id="rId2" Type="http://schemas.openxmlformats.org/officeDocument/2006/relationships/notesSlide" Target="../notesSlides/notesSlide6.xml"/><Relationship Id="rId16" Type="http://schemas.openxmlformats.org/officeDocument/2006/relationships/image" Target="../media/image38.emf"/><Relationship Id="rId1" Type="http://schemas.openxmlformats.org/officeDocument/2006/relationships/slideLayout" Target="../slideLayouts/slideLayout19.xml"/><Relationship Id="rId6" Type="http://schemas.openxmlformats.org/officeDocument/2006/relationships/image" Target="../media/image28.emf"/><Relationship Id="rId11" Type="http://schemas.openxmlformats.org/officeDocument/2006/relationships/image" Target="../media/image33.emf"/><Relationship Id="rId5" Type="http://schemas.openxmlformats.org/officeDocument/2006/relationships/image" Target="../media/image27.emf"/><Relationship Id="rId15" Type="http://schemas.openxmlformats.org/officeDocument/2006/relationships/image" Target="../media/image37.emf"/><Relationship Id="rId10" Type="http://schemas.openxmlformats.org/officeDocument/2006/relationships/image" Target="../media/image32.emf"/><Relationship Id="rId4" Type="http://schemas.openxmlformats.org/officeDocument/2006/relationships/image" Target="../media/image26.emf"/><Relationship Id="rId9" Type="http://schemas.openxmlformats.org/officeDocument/2006/relationships/image" Target="../media/image31.emf"/><Relationship Id="rId14" Type="http://schemas.openxmlformats.org/officeDocument/2006/relationships/image" Target="../media/image36.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14.xml"/><Relationship Id="rId6" Type="http://schemas.openxmlformats.org/officeDocument/2006/relationships/image" Target="../media/image44.emf"/><Relationship Id="rId5" Type="http://schemas.openxmlformats.org/officeDocument/2006/relationships/image" Target="../media/image43.emf"/><Relationship Id="rId10" Type="http://schemas.microsoft.com/office/2007/relationships/hdphoto" Target="../media/hdphoto2.wdp"/><Relationship Id="rId4" Type="http://schemas.openxmlformats.org/officeDocument/2006/relationships/image" Target="../media/image42.emf"/><Relationship Id="rId9" Type="http://schemas.openxmlformats.org/officeDocument/2006/relationships/image" Target="../media/image4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9.xml"/><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4.xml"/><Relationship Id="rId1" Type="http://schemas.openxmlformats.org/officeDocument/2006/relationships/slideLayout" Target="../slideLayouts/slideLayout25.xml"/><Relationship Id="rId6" Type="http://schemas.openxmlformats.org/officeDocument/2006/relationships/image" Target="../media/image54.jpg"/><Relationship Id="rId5" Type="http://schemas.openxmlformats.org/officeDocument/2006/relationships/image" Target="../media/image53.jpeg"/><Relationship Id="rId4" Type="http://schemas.openxmlformats.org/officeDocument/2006/relationships/image" Target="../media/image52.jpeg"/></Relationships>
</file>

<file path=ppt/slides/_rels/slide2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4.xml"/><Relationship Id="rId5" Type="http://schemas.openxmlformats.org/officeDocument/2006/relationships/image" Target="../media/image59.png"/><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8" Type="http://schemas.openxmlformats.org/officeDocument/2006/relationships/image" Target="../media/image30.emf"/><Relationship Id="rId13" Type="http://schemas.openxmlformats.org/officeDocument/2006/relationships/image" Target="../media/image35.emf"/><Relationship Id="rId3" Type="http://schemas.openxmlformats.org/officeDocument/2006/relationships/image" Target="../media/image25.emf"/><Relationship Id="rId7" Type="http://schemas.openxmlformats.org/officeDocument/2006/relationships/image" Target="../media/image29.emf"/><Relationship Id="rId12" Type="http://schemas.openxmlformats.org/officeDocument/2006/relationships/image" Target="../media/image34.emf"/><Relationship Id="rId17" Type="http://schemas.openxmlformats.org/officeDocument/2006/relationships/image" Target="../media/image38.emf"/><Relationship Id="rId2" Type="http://schemas.openxmlformats.org/officeDocument/2006/relationships/notesSlide" Target="../notesSlides/notesSlide17.xml"/><Relationship Id="rId16" Type="http://schemas.openxmlformats.org/officeDocument/2006/relationships/image" Target="../media/image39.emf"/><Relationship Id="rId1" Type="http://schemas.openxmlformats.org/officeDocument/2006/relationships/slideLayout" Target="../slideLayouts/slideLayout19.xml"/><Relationship Id="rId6" Type="http://schemas.openxmlformats.org/officeDocument/2006/relationships/image" Target="../media/image28.emf"/><Relationship Id="rId11" Type="http://schemas.openxmlformats.org/officeDocument/2006/relationships/image" Target="../media/image33.emf"/><Relationship Id="rId5" Type="http://schemas.openxmlformats.org/officeDocument/2006/relationships/image" Target="../media/image27.emf"/><Relationship Id="rId15" Type="http://schemas.openxmlformats.org/officeDocument/2006/relationships/image" Target="../media/image37.emf"/><Relationship Id="rId10" Type="http://schemas.openxmlformats.org/officeDocument/2006/relationships/image" Target="../media/image32.emf"/><Relationship Id="rId4" Type="http://schemas.openxmlformats.org/officeDocument/2006/relationships/image" Target="../media/image26.emf"/><Relationship Id="rId9" Type="http://schemas.openxmlformats.org/officeDocument/2006/relationships/image" Target="../media/image31.emf"/><Relationship Id="rId14" Type="http://schemas.openxmlformats.org/officeDocument/2006/relationships/image" Target="../media/image36.emf"/></Relationships>
</file>

<file path=ppt/slides/_rels/slide3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image" Target="../media/image22.jpeg"/><Relationship Id="rId1" Type="http://schemas.openxmlformats.org/officeDocument/2006/relationships/slideLayout" Target="../slideLayouts/slideLayout19.xml"/><Relationship Id="rId4" Type="http://schemas.openxmlformats.org/officeDocument/2006/relationships/image" Target="../media/image68.png"/></Relationships>
</file>

<file path=ppt/slides/_rels/slide38.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9.xml"/><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21.xml"/><Relationship Id="rId1" Type="http://schemas.openxmlformats.org/officeDocument/2006/relationships/slideLayout" Target="../slideLayouts/slideLayout19.xml"/><Relationship Id="rId4" Type="http://schemas.openxmlformats.org/officeDocument/2006/relationships/image" Target="../media/image71.emf"/></Relationships>
</file>

<file path=ppt/slides/_rels/slide41.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9.xml"/><Relationship Id="rId4" Type="http://schemas.openxmlformats.org/officeDocument/2006/relationships/image" Target="../media/image24.jpeg"/></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5650" name="Text Box 78"/>
          <p:cNvSpPr txBox="1">
            <a:spLocks noChangeArrowheads="1"/>
          </p:cNvSpPr>
          <p:nvPr/>
        </p:nvSpPr>
        <p:spPr bwMode="auto">
          <a:xfrm>
            <a:off x="2403992" y="1330326"/>
            <a:ext cx="7942411"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ja-JP" altLang="en-US" sz="5400" b="1" dirty="0">
                <a:solidFill>
                  <a:srgbClr val="FF99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おみせやさんごっこ</a:t>
            </a:r>
            <a:endParaRPr lang="en-US" altLang="ja-JP" sz="5400" b="1" dirty="0">
              <a:solidFill>
                <a:srgbClr val="FF99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p:txBody>
      </p:sp>
      <p:sp>
        <p:nvSpPr>
          <p:cNvPr id="155651" name="Rectangle 4"/>
          <p:cNvSpPr>
            <a:spLocks noChangeArrowheads="1"/>
          </p:cNvSpPr>
          <p:nvPr/>
        </p:nvSpPr>
        <p:spPr bwMode="auto">
          <a:xfrm>
            <a:off x="7272523" y="5561199"/>
            <a:ext cx="3877829"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ja-JP" altLang="en-US" sz="2000" b="1" dirty="0">
                <a:solidFill>
                  <a:srgbClr val="FF99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キッズマネ</a:t>
            </a:r>
            <a:r>
              <a:rPr lang="en-US" altLang="ja-JP" sz="2000" b="1" dirty="0">
                <a:solidFill>
                  <a:srgbClr val="FF99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a:t>
            </a:r>
            <a:r>
              <a:rPr lang="ja-JP" altLang="en-US" sz="2000" b="1" dirty="0">
                <a:solidFill>
                  <a:srgbClr val="FF99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スクール認定講師</a:t>
            </a:r>
            <a:r>
              <a:rPr lang="ja-JP" altLang="en-US"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a:t>
            </a:r>
            <a:endParaRPr lang="ja-JP" altLang="en-US" sz="4000" dirty="0">
              <a:latin typeface="UD デジタル 教科書体 N-B" panose="02020700000000000000" pitchFamily="17" charset="-128"/>
              <a:ea typeface="UD デジタル 教科書体 N-B" panose="02020700000000000000" pitchFamily="17" charset="-128"/>
            </a:endParaRPr>
          </a:p>
        </p:txBody>
      </p:sp>
      <p:pic>
        <p:nvPicPr>
          <p:cNvPr id="155652"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51314" y="434975"/>
            <a:ext cx="34067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3" name="図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13389" y="3184526"/>
            <a:ext cx="942975" cy="238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4" name="図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09789" y="3262313"/>
            <a:ext cx="890587" cy="232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5" name="図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54476" y="2930525"/>
            <a:ext cx="1393825"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6" name="図 6"/>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09914" y="3241675"/>
            <a:ext cx="898525" cy="237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7" name="図 10"/>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969375" y="3128964"/>
            <a:ext cx="1246188" cy="243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8" name="図 11"/>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489700" y="3146425"/>
            <a:ext cx="1335088" cy="242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9" name="図 12"/>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248526" y="2486025"/>
            <a:ext cx="2322513" cy="328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55661" name="スライド番号プレースホルダー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E3E5C201-29A6-418C-88FF-5CFD86636593}" type="slidenum">
              <a:rPr lang="ja-JP" altLang="en-US" sz="1200">
                <a:solidFill>
                  <a:srgbClr val="898989"/>
                </a:solidFill>
                <a:latin typeface="Times New Roman" panose="02020603050405020304" pitchFamily="18" charset="0"/>
              </a:rPr>
              <a:pPr>
                <a:spcBef>
                  <a:spcPct val="0"/>
                </a:spcBef>
                <a:buFontTx/>
                <a:buNone/>
              </a:pPr>
              <a:t>1</a:t>
            </a:fld>
            <a:endParaRPr lang="en-US" altLang="ja-JP" sz="1200">
              <a:solidFill>
                <a:srgbClr val="898989"/>
              </a:solidFill>
              <a:latin typeface="Times New Roman" panose="02020603050405020304" pitchFamily="18" charset="0"/>
            </a:endParaRPr>
          </a:p>
        </p:txBody>
      </p:sp>
      <p:sp>
        <p:nvSpPr>
          <p:cNvPr id="155662" name="正方形/長方形 3"/>
          <p:cNvSpPr>
            <a:spLocks noChangeArrowheads="1"/>
          </p:cNvSpPr>
          <p:nvPr/>
        </p:nvSpPr>
        <p:spPr bwMode="auto">
          <a:xfrm>
            <a:off x="2536825" y="2124075"/>
            <a:ext cx="622914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r" eaLnBrk="1" hangingPunct="1">
              <a:spcBef>
                <a:spcPct val="0"/>
              </a:spcBef>
              <a:buFontTx/>
              <a:buNone/>
            </a:pPr>
            <a:r>
              <a:rPr lang="ja-JP" altLang="en-US" sz="3600" b="1">
                <a:solidFill>
                  <a:srgbClr val="FF99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はたらくってな～に？</a:t>
            </a:r>
          </a:p>
        </p:txBody>
      </p:sp>
      <p:sp>
        <p:nvSpPr>
          <p:cNvPr id="3" name="テキスト ボックス 2">
            <a:extLst>
              <a:ext uri="{FF2B5EF4-FFF2-40B4-BE49-F238E27FC236}">
                <a16:creationId xmlns:a16="http://schemas.microsoft.com/office/drawing/2014/main" id="{E2241BA4-4009-402B-B211-E16198074B64}"/>
              </a:ext>
            </a:extLst>
          </p:cNvPr>
          <p:cNvSpPr txBox="1"/>
          <p:nvPr/>
        </p:nvSpPr>
        <p:spPr>
          <a:xfrm>
            <a:off x="8177397" y="6051444"/>
            <a:ext cx="2129763" cy="523220"/>
          </a:xfrm>
          <a:prstGeom prst="rect">
            <a:avLst/>
          </a:prstGeom>
          <a:noFill/>
        </p:spPr>
        <p:txBody>
          <a:bodyPr wrap="square" rtlCol="0">
            <a:spAutoFit/>
          </a:bodyPr>
          <a:lstStyle/>
          <a:p>
            <a:r>
              <a:rPr lang="ja-JP" altLang="en-US" sz="28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a:t>
            </a:r>
            <a:endParaRPr kumimoji="1" lang="ja-JP" altLang="en-US" sz="2800" dirty="0">
              <a:latin typeface="UD デジタル 教科書体 N-B" panose="02020700000000000000" pitchFamily="17" charset="-128"/>
              <a:ea typeface="UD デジタル 教科書体 N-B" panose="02020700000000000000" pitchFamily="17" charset="-128"/>
            </a:endParaRPr>
          </a:p>
        </p:txBody>
      </p:sp>
    </p:spTree>
    <p:extLst>
      <p:ext uri="{BB962C8B-B14F-4D97-AF65-F5344CB8AC3E}">
        <p14:creationId xmlns:p14="http://schemas.microsoft.com/office/powerpoint/2010/main" val="129231749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1010" name="テキスト ボックス 6"/>
          <p:cNvSpPr txBox="1">
            <a:spLocks noChangeArrowheads="1"/>
          </p:cNvSpPr>
          <p:nvPr/>
        </p:nvSpPr>
        <p:spPr bwMode="auto">
          <a:xfrm>
            <a:off x="1703387" y="334524"/>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69987" name="スライド番号プレースホルダー 4"/>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6E1EEF3F-57EB-4E1B-AD4B-3D031D9A6350}" type="slidenum">
              <a:rPr lang="en-US" altLang="ja-JP" sz="1200">
                <a:solidFill>
                  <a:srgbClr val="898989"/>
                </a:solidFill>
                <a:latin typeface="Times New Roman" panose="02020603050405020304" pitchFamily="18" charset="0"/>
              </a:rPr>
              <a:pPr>
                <a:spcBef>
                  <a:spcPct val="0"/>
                </a:spcBef>
                <a:buFontTx/>
                <a:buNone/>
              </a:pPr>
              <a:t>10</a:t>
            </a:fld>
            <a:endParaRPr lang="en-US" altLang="ja-JP" sz="1200">
              <a:solidFill>
                <a:srgbClr val="898989"/>
              </a:solidFill>
              <a:latin typeface="Times New Roman" panose="02020603050405020304" pitchFamily="18" charset="0"/>
            </a:endParaRPr>
          </a:p>
        </p:txBody>
      </p:sp>
      <p:sp>
        <p:nvSpPr>
          <p:cNvPr id="169988" name="Rectangle 3"/>
          <p:cNvSpPr>
            <a:spLocks noChangeArrowheads="1"/>
          </p:cNvSpPr>
          <p:nvPr/>
        </p:nvSpPr>
        <p:spPr bwMode="auto">
          <a:xfrm>
            <a:off x="4917666" y="230338"/>
            <a:ext cx="2646671"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err="1">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ぱんやさん</a:t>
            </a:r>
            <a:endPar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pic>
        <p:nvPicPr>
          <p:cNvPr id="169989" name="図 5"/>
          <p:cNvPicPr>
            <a:picLocks noChangeAspect="1"/>
          </p:cNvPicPr>
          <p:nvPr/>
        </p:nvPicPr>
        <p:blipFill rotWithShape="1">
          <a:blip r:embed="rId2">
            <a:extLst>
              <a:ext uri="{28A0092B-C50C-407E-A947-70E740481C1C}">
                <a14:useLocalDpi xmlns:a14="http://schemas.microsoft.com/office/drawing/2010/main" val="0"/>
              </a:ext>
            </a:extLst>
          </a:blip>
          <a:srcRect l="22984" t="17095" r="20437" b="2588"/>
          <a:stretch/>
        </p:blipFill>
        <p:spPr bwMode="auto">
          <a:xfrm>
            <a:off x="4953739" y="1265068"/>
            <a:ext cx="2574524" cy="5166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7170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2034" name="テキスト ボックス 6"/>
          <p:cNvSpPr txBox="1">
            <a:spLocks noChangeArrowheads="1"/>
          </p:cNvSpPr>
          <p:nvPr/>
        </p:nvSpPr>
        <p:spPr bwMode="auto">
          <a:xfrm>
            <a:off x="1703388" y="248510"/>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71011" name="スライド番号プレースホルダー 4"/>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CEC9CF9D-11E4-4BE5-80AC-1847F752FB0B}" type="slidenum">
              <a:rPr lang="en-US" altLang="ja-JP" sz="1200">
                <a:solidFill>
                  <a:srgbClr val="898989"/>
                </a:solidFill>
                <a:latin typeface="Times New Roman" panose="02020603050405020304" pitchFamily="18" charset="0"/>
              </a:rPr>
              <a:pPr>
                <a:spcBef>
                  <a:spcPct val="0"/>
                </a:spcBef>
                <a:buFontTx/>
                <a:buNone/>
              </a:pPr>
              <a:t>11</a:t>
            </a:fld>
            <a:endParaRPr lang="en-US" altLang="ja-JP" sz="1200">
              <a:solidFill>
                <a:srgbClr val="898989"/>
              </a:solidFill>
              <a:latin typeface="Times New Roman" panose="02020603050405020304" pitchFamily="18" charset="0"/>
            </a:endParaRPr>
          </a:p>
        </p:txBody>
      </p:sp>
      <p:sp>
        <p:nvSpPr>
          <p:cNvPr id="171012" name="Rectangle 3"/>
          <p:cNvSpPr>
            <a:spLocks noChangeArrowheads="1"/>
          </p:cNvSpPr>
          <p:nvPr/>
        </p:nvSpPr>
        <p:spPr bwMode="auto">
          <a:xfrm>
            <a:off x="4419955" y="159416"/>
            <a:ext cx="317752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おはなやさん</a:t>
            </a:r>
          </a:p>
        </p:txBody>
      </p:sp>
      <p:pic>
        <p:nvPicPr>
          <p:cNvPr id="171013" name="図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80916" y="1060611"/>
            <a:ext cx="2037166" cy="537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90438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72035" name="スライド番号プレースホルダー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D7C419D2-A58B-4BA2-B6FE-E11729A8247F}" type="slidenum">
              <a:rPr lang="ja-JP" altLang="en-US" sz="1200">
                <a:solidFill>
                  <a:srgbClr val="898989"/>
                </a:solidFill>
                <a:latin typeface="Times New Roman" panose="02020603050405020304" pitchFamily="18" charset="0"/>
              </a:rPr>
              <a:pPr>
                <a:spcBef>
                  <a:spcPct val="0"/>
                </a:spcBef>
                <a:buFontTx/>
                <a:buNone/>
              </a:pPr>
              <a:t>12</a:t>
            </a:fld>
            <a:endParaRPr lang="en-US" altLang="ja-JP" sz="1200">
              <a:solidFill>
                <a:srgbClr val="898989"/>
              </a:solidFill>
              <a:latin typeface="Times New Roman" panose="02020603050405020304" pitchFamily="18" charset="0"/>
            </a:endParaRPr>
          </a:p>
        </p:txBody>
      </p:sp>
      <p:sp>
        <p:nvSpPr>
          <p:cNvPr id="173060" name="テキスト ボックス 6"/>
          <p:cNvSpPr txBox="1">
            <a:spLocks noChangeArrowheads="1"/>
          </p:cNvSpPr>
          <p:nvPr/>
        </p:nvSpPr>
        <p:spPr bwMode="auto">
          <a:xfrm>
            <a:off x="1703387" y="436611"/>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dirty="0">
              <a:latin typeface="Times New Roman" panose="02020603050405020304" pitchFamily="18" charset="0"/>
            </a:endParaRPr>
          </a:p>
          <a:p>
            <a:pPr eaLnBrk="1" hangingPunct="1">
              <a:spcBef>
                <a:spcPct val="0"/>
              </a:spcBef>
              <a:buFontTx/>
              <a:buNone/>
              <a:defRPr/>
            </a:pPr>
            <a:endParaRPr lang="ja-JP" altLang="en-US" sz="1800" dirty="0">
              <a:latin typeface="Times New Roman" panose="02020603050405020304" pitchFamily="18" charset="0"/>
            </a:endParaRPr>
          </a:p>
        </p:txBody>
      </p:sp>
      <p:sp>
        <p:nvSpPr>
          <p:cNvPr id="172037" name="Rectangle 3"/>
          <p:cNvSpPr>
            <a:spLocks noChangeArrowheads="1"/>
          </p:cNvSpPr>
          <p:nvPr/>
        </p:nvSpPr>
        <p:spPr bwMode="auto">
          <a:xfrm>
            <a:off x="4583112" y="372862"/>
            <a:ext cx="309689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おうちやさん</a:t>
            </a:r>
          </a:p>
        </p:txBody>
      </p:sp>
      <p:pic>
        <p:nvPicPr>
          <p:cNvPr id="172038" name="図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21080" y="1124792"/>
            <a:ext cx="2876442" cy="523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34191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82" name="テキスト ボックス 9"/>
          <p:cNvSpPr txBox="1">
            <a:spLocks noChangeArrowheads="1"/>
          </p:cNvSpPr>
          <p:nvPr/>
        </p:nvSpPr>
        <p:spPr bwMode="auto">
          <a:xfrm>
            <a:off x="1682968" y="300044"/>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73059"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89CC0BAF-1701-4CA4-BF9C-F8C569D45DA2}" type="slidenum">
              <a:rPr lang="en-US" altLang="ja-JP" sz="1200">
                <a:solidFill>
                  <a:srgbClr val="898989"/>
                </a:solidFill>
                <a:latin typeface="Times New Roman" panose="02020603050405020304" pitchFamily="18" charset="0"/>
              </a:rPr>
              <a:pPr>
                <a:spcBef>
                  <a:spcPct val="0"/>
                </a:spcBef>
                <a:buFontTx/>
                <a:buNone/>
              </a:pPr>
              <a:t>13</a:t>
            </a:fld>
            <a:endParaRPr lang="en-US" altLang="ja-JP" sz="1200">
              <a:solidFill>
                <a:srgbClr val="898989"/>
              </a:solidFill>
              <a:latin typeface="Times New Roman" panose="02020603050405020304" pitchFamily="18" charset="0"/>
            </a:endParaRPr>
          </a:p>
        </p:txBody>
      </p:sp>
      <p:sp>
        <p:nvSpPr>
          <p:cNvPr id="173060" name="Rectangle 3"/>
          <p:cNvSpPr>
            <a:spLocks noChangeArrowheads="1"/>
          </p:cNvSpPr>
          <p:nvPr/>
        </p:nvSpPr>
        <p:spPr bwMode="auto">
          <a:xfrm>
            <a:off x="1721067" y="222256"/>
            <a:ext cx="6121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P-B" panose="02020700000000000000" pitchFamily="18" charset="-128"/>
                <a:ea typeface="UD デジタル 教科書体 NP-B" panose="02020700000000000000" pitchFamily="18" charset="-128"/>
                <a:cs typeface="メイリオ" panose="020B0604030504040204" pitchFamily="50" charset="-128"/>
              </a:rPr>
              <a:t>いろをぬってみよう！</a:t>
            </a:r>
          </a:p>
        </p:txBody>
      </p:sp>
      <p:pic>
        <p:nvPicPr>
          <p:cNvPr id="173061"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78039" y="3155951"/>
            <a:ext cx="1214437"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2" name="図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66415" y="1441453"/>
            <a:ext cx="1260475"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3" name="図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10651" y="1665291"/>
            <a:ext cx="1397000"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4" name="図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63975" y="4618039"/>
            <a:ext cx="1181100" cy="150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5" name="図 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576888" y="4568825"/>
            <a:ext cx="112395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6" name="図 2"/>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879751" y="1317629"/>
            <a:ext cx="10747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7" name="図 4"/>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647113" y="2786063"/>
            <a:ext cx="1928812"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8" name="図 2"/>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1255762">
            <a:off x="8588376" y="5006976"/>
            <a:ext cx="175101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9" name="図 3"/>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7212014" y="4868864"/>
            <a:ext cx="1601787"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70" name="図 1"/>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126289" y="3011488"/>
            <a:ext cx="1443037"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71" name="図 4"/>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351089" y="4624388"/>
            <a:ext cx="890587"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72" name="図 1"/>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694114" y="3100389"/>
            <a:ext cx="1285875"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73" name="図 1"/>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5414963" y="3100389"/>
            <a:ext cx="1276350"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75" name="図 20"/>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382490" y="1336679"/>
            <a:ext cx="1374775"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76" name="図 21"/>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112865" y="1570040"/>
            <a:ext cx="1366837"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39303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6130" name="テキスト ボックス 9"/>
          <p:cNvSpPr txBox="1">
            <a:spLocks noChangeArrowheads="1"/>
          </p:cNvSpPr>
          <p:nvPr/>
        </p:nvSpPr>
        <p:spPr bwMode="auto">
          <a:xfrm>
            <a:off x="1665289" y="261938"/>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75107"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9997560C-B9C4-4482-8693-A11F35D0E1F5}" type="slidenum">
              <a:rPr lang="en-US" altLang="ja-JP" sz="1200">
                <a:solidFill>
                  <a:srgbClr val="898989"/>
                </a:solidFill>
                <a:latin typeface="Times New Roman" panose="02020603050405020304" pitchFamily="18" charset="0"/>
              </a:rPr>
              <a:pPr>
                <a:spcBef>
                  <a:spcPct val="0"/>
                </a:spcBef>
                <a:buFontTx/>
                <a:buNone/>
              </a:pPr>
              <a:t>14</a:t>
            </a:fld>
            <a:endParaRPr lang="en-US" altLang="ja-JP" sz="1200">
              <a:solidFill>
                <a:srgbClr val="898989"/>
              </a:solidFill>
              <a:latin typeface="Times New Roman" panose="02020603050405020304" pitchFamily="18" charset="0"/>
            </a:endParaRPr>
          </a:p>
        </p:txBody>
      </p:sp>
      <p:sp>
        <p:nvSpPr>
          <p:cNvPr id="175108" name="Rectangle 3"/>
          <p:cNvSpPr>
            <a:spLocks noChangeArrowheads="1"/>
          </p:cNvSpPr>
          <p:nvPr/>
        </p:nvSpPr>
        <p:spPr bwMode="auto">
          <a:xfrm>
            <a:off x="1741486" y="172722"/>
            <a:ext cx="2984022"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おやくそくごと</a:t>
            </a:r>
          </a:p>
        </p:txBody>
      </p:sp>
      <p:sp>
        <p:nvSpPr>
          <p:cNvPr id="180230" name="テキスト ボックス 1"/>
          <p:cNvSpPr txBox="1">
            <a:spLocks noChangeArrowheads="1"/>
          </p:cNvSpPr>
          <p:nvPr/>
        </p:nvSpPr>
        <p:spPr bwMode="auto">
          <a:xfrm>
            <a:off x="1722437" y="1276034"/>
            <a:ext cx="874712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b="1" dirty="0">
                <a:latin typeface="UD デジタル 教科書体 NK-B" panose="02020700000000000000" pitchFamily="18" charset="-128"/>
                <a:ea typeface="UD デジタル 教科書体 NK-B" panose="02020700000000000000" pitchFamily="18" charset="-128"/>
              </a:rPr>
              <a:t>１　はじまるじかんまでにいろぬりはおわる</a:t>
            </a:r>
            <a:endParaRPr lang="en-US" altLang="ja-JP" b="1" dirty="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b="1" dirty="0">
                <a:solidFill>
                  <a:srgbClr val="996633"/>
                </a:solidFill>
                <a:latin typeface="UD デジタル 教科書体 NK-B" panose="02020700000000000000" pitchFamily="18" charset="-128"/>
                <a:ea typeface="UD デジタル 教科書体 NK-B" panose="02020700000000000000" pitchFamily="18" charset="-128"/>
              </a:rPr>
              <a:t>　</a:t>
            </a:r>
            <a:r>
              <a:rPr lang="ja-JP" altLang="en-US" b="1" dirty="0">
                <a:solidFill>
                  <a:srgbClr val="FF0000"/>
                </a:solidFill>
                <a:latin typeface="UD デジタル 教科書体 NK-B" panose="02020700000000000000" pitchFamily="18" charset="-128"/>
                <a:ea typeface="UD デジタル 教科書体 NK-B" panose="02020700000000000000" pitchFamily="18" charset="-128"/>
              </a:rPr>
              <a:t>　「きれい」</a:t>
            </a:r>
            <a:r>
              <a:rPr lang="ja-JP" altLang="en-US" b="1" dirty="0">
                <a:latin typeface="UD デジタル 教科書体 NK-B" panose="02020700000000000000" pitchFamily="18" charset="-128"/>
                <a:ea typeface="UD デジタル 教科書体 NK-B" panose="02020700000000000000" pitchFamily="18" charset="-128"/>
              </a:rPr>
              <a:t>に</a:t>
            </a:r>
            <a:r>
              <a:rPr lang="ja-JP" altLang="en-US" b="1" dirty="0">
                <a:solidFill>
                  <a:srgbClr val="FF0000"/>
                </a:solidFill>
                <a:latin typeface="UD デジタル 教科書体 NK-B" panose="02020700000000000000" pitchFamily="18" charset="-128"/>
                <a:ea typeface="UD デジタル 教科書体 NK-B" panose="02020700000000000000" pitchFamily="18" charset="-128"/>
              </a:rPr>
              <a:t>「じかんまで」</a:t>
            </a:r>
            <a:r>
              <a:rPr lang="ja-JP" altLang="en-US" b="1" dirty="0">
                <a:latin typeface="UD デジタル 教科書体 NK-B" panose="02020700000000000000" pitchFamily="18" charset="-128"/>
                <a:ea typeface="UD デジタル 教科書体 NK-B" panose="02020700000000000000" pitchFamily="18" charset="-128"/>
              </a:rPr>
              <a:t>に</a:t>
            </a:r>
            <a:endParaRPr lang="en-US" altLang="ja-JP" b="1" dirty="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endParaRPr lang="en-US" altLang="ja-JP" b="1" dirty="0">
              <a:solidFill>
                <a:srgbClr val="996633"/>
              </a:solidFill>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b="1" dirty="0">
                <a:latin typeface="UD デジタル 教科書体 NK-B" panose="02020700000000000000" pitchFamily="18" charset="-128"/>
                <a:ea typeface="UD デジタル 教科書体 NK-B" panose="02020700000000000000" pitchFamily="18" charset="-128"/>
              </a:rPr>
              <a:t>２　おうちのひとは、</a:t>
            </a:r>
            <a:r>
              <a:rPr lang="ja-JP" altLang="en-US" b="1" dirty="0">
                <a:solidFill>
                  <a:srgbClr val="FF0000"/>
                </a:solidFill>
                <a:latin typeface="UD デジタル 教科書体 NK-B" panose="02020700000000000000" pitchFamily="18" charset="-128"/>
                <a:ea typeface="UD デジタル 教科書体 NK-B" panose="02020700000000000000" pitchFamily="18" charset="-128"/>
              </a:rPr>
              <a:t>おてつだいしては</a:t>
            </a:r>
            <a:endParaRPr lang="en-US" altLang="ja-JP" b="1" dirty="0">
              <a:solidFill>
                <a:srgbClr val="FF0000"/>
              </a:solidFill>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b="1" dirty="0">
                <a:solidFill>
                  <a:srgbClr val="FF0000"/>
                </a:solidFill>
                <a:latin typeface="UD デジタル 教科書体 NK-B" panose="02020700000000000000" pitchFamily="18" charset="-128"/>
                <a:ea typeface="UD デジタル 教科書体 NK-B" panose="02020700000000000000" pitchFamily="18" charset="-128"/>
              </a:rPr>
              <a:t>　　いけません</a:t>
            </a:r>
            <a:endParaRPr lang="en-US" altLang="ja-JP" b="1" dirty="0">
              <a:solidFill>
                <a:srgbClr val="FF0000"/>
              </a:solidFill>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endParaRPr lang="en-US" altLang="ja-JP" b="1" dirty="0">
              <a:solidFill>
                <a:srgbClr val="996633"/>
              </a:solidFill>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b="1" dirty="0">
                <a:latin typeface="UD デジタル 教科書体 NK-B" panose="02020700000000000000" pitchFamily="18" charset="-128"/>
                <a:ea typeface="UD デジタル 教科書体 NK-B" panose="02020700000000000000" pitchFamily="18" charset="-128"/>
              </a:rPr>
              <a:t>３　さきにおわった、おにいちゃん・おねえ</a:t>
            </a:r>
            <a:endParaRPr lang="en-US" altLang="ja-JP" b="1" dirty="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b="1" dirty="0">
                <a:latin typeface="UD デジタル 教科書体 NK-B" panose="02020700000000000000" pitchFamily="18" charset="-128"/>
                <a:ea typeface="UD デジタル 教科書体 NK-B" panose="02020700000000000000" pitchFamily="18" charset="-128"/>
              </a:rPr>
              <a:t>　　ちゃんは</a:t>
            </a:r>
            <a:r>
              <a:rPr lang="ja-JP" altLang="en-US" b="1" dirty="0">
                <a:solidFill>
                  <a:srgbClr val="FF0000"/>
                </a:solidFill>
                <a:latin typeface="UD デジタル 教科書体 NK-B" panose="02020700000000000000" pitchFamily="18" charset="-128"/>
                <a:ea typeface="UD デジタル 教科書体 NK-B" panose="02020700000000000000" pitchFamily="18" charset="-128"/>
              </a:rPr>
              <a:t>ちいさいおともだちを</a:t>
            </a:r>
            <a:endParaRPr lang="en-US" altLang="ja-JP" b="1" dirty="0">
              <a:solidFill>
                <a:srgbClr val="FF0000"/>
              </a:solidFill>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b="1" dirty="0">
                <a:solidFill>
                  <a:srgbClr val="FF0000"/>
                </a:solidFill>
                <a:latin typeface="UD デジタル 教科書体 NK-B" panose="02020700000000000000" pitchFamily="18" charset="-128"/>
                <a:ea typeface="UD デジタル 教科書体 NK-B" panose="02020700000000000000" pitchFamily="18" charset="-128"/>
              </a:rPr>
              <a:t>　　てつだってあげましょう</a:t>
            </a:r>
          </a:p>
        </p:txBody>
      </p:sp>
    </p:spTree>
    <p:extLst>
      <p:ext uri="{BB962C8B-B14F-4D97-AF65-F5344CB8AC3E}">
        <p14:creationId xmlns:p14="http://schemas.microsoft.com/office/powerpoint/2010/main" val="22454786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80230">
                                            <p:txEl>
                                              <p:pRg st="0" end="0"/>
                                            </p:txEl>
                                          </p:spTgt>
                                        </p:tgtEl>
                                        <p:attrNameLst>
                                          <p:attrName>style.visibility</p:attrName>
                                        </p:attrNameLst>
                                      </p:cBhvr>
                                      <p:to>
                                        <p:strVal val="visible"/>
                                      </p:to>
                                    </p:set>
                                    <p:animEffect transition="in" filter="fade">
                                      <p:cBhvr>
                                        <p:cTn id="7" dur="1000"/>
                                        <p:tgtEl>
                                          <p:spTgt spid="180230">
                                            <p:txEl>
                                              <p:pRg st="0" end="0"/>
                                            </p:txEl>
                                          </p:spTgt>
                                        </p:tgtEl>
                                      </p:cBhvr>
                                    </p:animEffect>
                                    <p:anim calcmode="lin" valueType="num">
                                      <p:cBhvr>
                                        <p:cTn id="8" dur="1000" fill="hold"/>
                                        <p:tgtEl>
                                          <p:spTgt spid="18023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80230">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0230">
                                            <p:txEl>
                                              <p:pRg st="1" end="1"/>
                                            </p:txEl>
                                          </p:spTgt>
                                        </p:tgtEl>
                                        <p:attrNameLst>
                                          <p:attrName>style.visibility</p:attrName>
                                        </p:attrNameLst>
                                      </p:cBhvr>
                                      <p:to>
                                        <p:strVal val="visible"/>
                                      </p:to>
                                    </p:set>
                                    <p:animEffect transition="in" filter="fade">
                                      <p:cBhvr>
                                        <p:cTn id="12" dur="1000"/>
                                        <p:tgtEl>
                                          <p:spTgt spid="180230">
                                            <p:txEl>
                                              <p:pRg st="1" end="1"/>
                                            </p:txEl>
                                          </p:spTgt>
                                        </p:tgtEl>
                                      </p:cBhvr>
                                    </p:animEffect>
                                    <p:anim calcmode="lin" valueType="num">
                                      <p:cBhvr>
                                        <p:cTn id="13" dur="1000" fill="hold"/>
                                        <p:tgtEl>
                                          <p:spTgt spid="180230">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8023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180230">
                                            <p:txEl>
                                              <p:pRg st="3" end="3"/>
                                            </p:txEl>
                                          </p:spTgt>
                                        </p:tgtEl>
                                        <p:attrNameLst>
                                          <p:attrName>style.visibility</p:attrName>
                                        </p:attrNameLst>
                                      </p:cBhvr>
                                      <p:to>
                                        <p:strVal val="visible"/>
                                      </p:to>
                                    </p:set>
                                    <p:animEffect transition="in" filter="fade">
                                      <p:cBhvr>
                                        <p:cTn id="19" dur="1000"/>
                                        <p:tgtEl>
                                          <p:spTgt spid="180230">
                                            <p:txEl>
                                              <p:pRg st="3" end="3"/>
                                            </p:txEl>
                                          </p:spTgt>
                                        </p:tgtEl>
                                      </p:cBhvr>
                                    </p:animEffect>
                                    <p:anim calcmode="lin" valueType="num">
                                      <p:cBhvr>
                                        <p:cTn id="20" dur="1000" fill="hold"/>
                                        <p:tgtEl>
                                          <p:spTgt spid="180230">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180230">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80230">
                                            <p:txEl>
                                              <p:pRg st="4" end="4"/>
                                            </p:txEl>
                                          </p:spTgt>
                                        </p:tgtEl>
                                        <p:attrNameLst>
                                          <p:attrName>style.visibility</p:attrName>
                                        </p:attrNameLst>
                                      </p:cBhvr>
                                      <p:to>
                                        <p:strVal val="visible"/>
                                      </p:to>
                                    </p:set>
                                    <p:animEffect transition="in" filter="fade">
                                      <p:cBhvr>
                                        <p:cTn id="24" dur="1000"/>
                                        <p:tgtEl>
                                          <p:spTgt spid="180230">
                                            <p:txEl>
                                              <p:pRg st="4" end="4"/>
                                            </p:txEl>
                                          </p:spTgt>
                                        </p:tgtEl>
                                      </p:cBhvr>
                                    </p:animEffect>
                                    <p:anim calcmode="lin" valueType="num">
                                      <p:cBhvr>
                                        <p:cTn id="25" dur="1000" fill="hold"/>
                                        <p:tgtEl>
                                          <p:spTgt spid="180230">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180230">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42" presetClass="entr" presetSubtype="0" fill="hold" nodeType="clickEffect">
                                  <p:stCondLst>
                                    <p:cond delay="0"/>
                                  </p:stCondLst>
                                  <p:childTnLst>
                                    <p:set>
                                      <p:cBhvr>
                                        <p:cTn id="30" dur="1" fill="hold">
                                          <p:stCondLst>
                                            <p:cond delay="0"/>
                                          </p:stCondLst>
                                        </p:cTn>
                                        <p:tgtEl>
                                          <p:spTgt spid="180230">
                                            <p:txEl>
                                              <p:pRg st="6" end="6"/>
                                            </p:txEl>
                                          </p:spTgt>
                                        </p:tgtEl>
                                        <p:attrNameLst>
                                          <p:attrName>style.visibility</p:attrName>
                                        </p:attrNameLst>
                                      </p:cBhvr>
                                      <p:to>
                                        <p:strVal val="visible"/>
                                      </p:to>
                                    </p:set>
                                    <p:animEffect transition="in" filter="fade">
                                      <p:cBhvr>
                                        <p:cTn id="31" dur="1000"/>
                                        <p:tgtEl>
                                          <p:spTgt spid="180230">
                                            <p:txEl>
                                              <p:pRg st="6" end="6"/>
                                            </p:txEl>
                                          </p:spTgt>
                                        </p:tgtEl>
                                      </p:cBhvr>
                                    </p:animEffect>
                                    <p:anim calcmode="lin" valueType="num">
                                      <p:cBhvr>
                                        <p:cTn id="32" dur="1000" fill="hold"/>
                                        <p:tgtEl>
                                          <p:spTgt spid="180230">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180230">
                                            <p:txEl>
                                              <p:pRg st="6" end="6"/>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80230">
                                            <p:txEl>
                                              <p:pRg st="7" end="7"/>
                                            </p:txEl>
                                          </p:spTgt>
                                        </p:tgtEl>
                                        <p:attrNameLst>
                                          <p:attrName>style.visibility</p:attrName>
                                        </p:attrNameLst>
                                      </p:cBhvr>
                                      <p:to>
                                        <p:strVal val="visible"/>
                                      </p:to>
                                    </p:set>
                                    <p:animEffect transition="in" filter="fade">
                                      <p:cBhvr>
                                        <p:cTn id="36" dur="1000"/>
                                        <p:tgtEl>
                                          <p:spTgt spid="180230">
                                            <p:txEl>
                                              <p:pRg st="7" end="7"/>
                                            </p:txEl>
                                          </p:spTgt>
                                        </p:tgtEl>
                                      </p:cBhvr>
                                    </p:animEffect>
                                    <p:anim calcmode="lin" valueType="num">
                                      <p:cBhvr>
                                        <p:cTn id="37" dur="1000" fill="hold"/>
                                        <p:tgtEl>
                                          <p:spTgt spid="180230">
                                            <p:txEl>
                                              <p:pRg st="7" end="7"/>
                                            </p:txEl>
                                          </p:spTgt>
                                        </p:tgtEl>
                                        <p:attrNameLst>
                                          <p:attrName>ppt_x</p:attrName>
                                        </p:attrNameLst>
                                      </p:cBhvr>
                                      <p:tavLst>
                                        <p:tav tm="0">
                                          <p:val>
                                            <p:strVal val="#ppt_x"/>
                                          </p:val>
                                        </p:tav>
                                        <p:tav tm="100000">
                                          <p:val>
                                            <p:strVal val="#ppt_x"/>
                                          </p:val>
                                        </p:tav>
                                      </p:tavLst>
                                    </p:anim>
                                    <p:anim calcmode="lin" valueType="num">
                                      <p:cBhvr>
                                        <p:cTn id="38" dur="1000" fill="hold"/>
                                        <p:tgtEl>
                                          <p:spTgt spid="180230">
                                            <p:txEl>
                                              <p:pRg st="7" end="7"/>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80230">
                                            <p:txEl>
                                              <p:pRg st="8" end="8"/>
                                            </p:txEl>
                                          </p:spTgt>
                                        </p:tgtEl>
                                        <p:attrNameLst>
                                          <p:attrName>style.visibility</p:attrName>
                                        </p:attrNameLst>
                                      </p:cBhvr>
                                      <p:to>
                                        <p:strVal val="visible"/>
                                      </p:to>
                                    </p:set>
                                    <p:animEffect transition="in" filter="fade">
                                      <p:cBhvr>
                                        <p:cTn id="41" dur="1000"/>
                                        <p:tgtEl>
                                          <p:spTgt spid="180230">
                                            <p:txEl>
                                              <p:pRg st="8" end="8"/>
                                            </p:txEl>
                                          </p:spTgt>
                                        </p:tgtEl>
                                      </p:cBhvr>
                                    </p:animEffect>
                                    <p:anim calcmode="lin" valueType="num">
                                      <p:cBhvr>
                                        <p:cTn id="42" dur="1000" fill="hold"/>
                                        <p:tgtEl>
                                          <p:spTgt spid="180230">
                                            <p:txEl>
                                              <p:pRg st="8" end="8"/>
                                            </p:txEl>
                                          </p:spTgt>
                                        </p:tgtEl>
                                        <p:attrNameLst>
                                          <p:attrName>ppt_x</p:attrName>
                                        </p:attrNameLst>
                                      </p:cBhvr>
                                      <p:tavLst>
                                        <p:tav tm="0">
                                          <p:val>
                                            <p:strVal val="#ppt_x"/>
                                          </p:val>
                                        </p:tav>
                                        <p:tav tm="100000">
                                          <p:val>
                                            <p:strVal val="#ppt_x"/>
                                          </p:val>
                                        </p:tav>
                                      </p:tavLst>
                                    </p:anim>
                                    <p:anim calcmode="lin" valueType="num">
                                      <p:cBhvr>
                                        <p:cTn id="43" dur="1000" fill="hold"/>
                                        <p:tgtEl>
                                          <p:spTgt spid="180230">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8178" name="テキスト ボックス 9"/>
          <p:cNvSpPr txBox="1">
            <a:spLocks noChangeArrowheads="1"/>
          </p:cNvSpPr>
          <p:nvPr/>
        </p:nvSpPr>
        <p:spPr bwMode="auto">
          <a:xfrm>
            <a:off x="1703389" y="2133601"/>
            <a:ext cx="8785225" cy="1476375"/>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77155" name="スライド番号プレースホルダー 5"/>
          <p:cNvSpPr>
            <a:spLocks noGrp="1"/>
          </p:cNvSpPr>
          <p:nvPr>
            <p:ph type="sldNum" sz="quarter" idx="12"/>
          </p:nvPr>
        </p:nvSpPr>
        <p:spPr bwMode="auto">
          <a:xfrm>
            <a:off x="8256588" y="6308726"/>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6DB2A4B0-7D6D-4CAB-9976-FE41F58BFA75}" type="slidenum">
              <a:rPr lang="en-US" altLang="ja-JP" sz="1200">
                <a:solidFill>
                  <a:srgbClr val="898989"/>
                </a:solidFill>
                <a:latin typeface="Times New Roman" panose="02020603050405020304" pitchFamily="18" charset="0"/>
              </a:rPr>
              <a:pPr>
                <a:spcBef>
                  <a:spcPct val="0"/>
                </a:spcBef>
                <a:buFontTx/>
                <a:buNone/>
              </a:pPr>
              <a:t>15</a:t>
            </a:fld>
            <a:endParaRPr lang="en-US" altLang="ja-JP" sz="1200">
              <a:solidFill>
                <a:srgbClr val="898989"/>
              </a:solidFill>
              <a:latin typeface="Times New Roman" panose="02020603050405020304" pitchFamily="18" charset="0"/>
            </a:endParaRPr>
          </a:p>
        </p:txBody>
      </p:sp>
      <p:sp>
        <p:nvSpPr>
          <p:cNvPr id="177156" name="Text Box 90"/>
          <p:cNvSpPr txBox="1">
            <a:spLocks noChangeArrowheads="1"/>
          </p:cNvSpPr>
          <p:nvPr/>
        </p:nvSpPr>
        <p:spPr bwMode="auto">
          <a:xfrm>
            <a:off x="3077385" y="2271623"/>
            <a:ext cx="603722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 typeface="Wingdings" panose="05000000000000000000" pitchFamily="2" charset="2"/>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保護者の方へ</a:t>
            </a:r>
            <a:endParaRPr lang="en-US" altLang="ja-JP"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algn="ctr" eaLnBrk="1" hangingPunct="1">
              <a:spcBef>
                <a:spcPct val="0"/>
              </a:spcBef>
              <a:buFont typeface="Wingdings" panose="05000000000000000000" pitchFamily="2" charset="2"/>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お小遣いの考え方について</a:t>
            </a:r>
          </a:p>
        </p:txBody>
      </p:sp>
    </p:spTree>
    <p:extLst>
      <p:ext uri="{BB962C8B-B14F-4D97-AF65-F5344CB8AC3E}">
        <p14:creationId xmlns:p14="http://schemas.microsoft.com/office/powerpoint/2010/main" val="3939277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9202" name="Rectangle 2"/>
          <p:cNvSpPr>
            <a:spLocks noGrp="1" noChangeArrowheads="1"/>
          </p:cNvSpPr>
          <p:nvPr>
            <p:ph type="ctrTitle"/>
          </p:nvPr>
        </p:nvSpPr>
        <p:spPr>
          <a:xfrm>
            <a:off x="1776413" y="406401"/>
            <a:ext cx="8496300" cy="632286"/>
          </a:xfrm>
          <a:solidFill>
            <a:srgbClr val="FF0000"/>
          </a:solidFill>
        </p:spPr>
        <p:txBody>
          <a:bodyPr>
            <a:normAutofit/>
          </a:bodyPr>
          <a:lstStyle/>
          <a:p>
            <a:pPr algn="l" eaLnBrk="1" hangingPunct="1"/>
            <a:r>
              <a:rPr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ご自身のプロフィール</a:t>
            </a:r>
          </a:p>
        </p:txBody>
      </p:sp>
      <p:sp>
        <p:nvSpPr>
          <p:cNvPr id="179203" name="Rectangle 3"/>
          <p:cNvSpPr>
            <a:spLocks noGrp="1" noChangeArrowheads="1"/>
          </p:cNvSpPr>
          <p:nvPr>
            <p:ph type="subTitle" idx="1"/>
          </p:nvPr>
        </p:nvSpPr>
        <p:spPr>
          <a:xfrm>
            <a:off x="1776413" y="1267221"/>
            <a:ext cx="8497887" cy="5256212"/>
          </a:xfrm>
        </p:spPr>
        <p:txBody>
          <a:bodyPr/>
          <a:lstStyle/>
          <a:p>
            <a:pPr algn="l" eaLnBrk="1" hangingPunct="1"/>
            <a:r>
              <a:rPr lang="ja-JP" altLang="en-US" sz="1800" b="1" dirty="0">
                <a:latin typeface="UD デジタル 教科書体 NK-B" panose="02020700000000000000" pitchFamily="18" charset="-128"/>
                <a:ea typeface="UD デジタル 教科書体 NK-B" panose="02020700000000000000" pitchFamily="18" charset="-128"/>
              </a:rPr>
              <a:t>〇〇県〇〇市出身。　昭和○年生まれ　○歳</a:t>
            </a:r>
            <a:endParaRPr lang="en-US" altLang="ja-JP" sz="1800" b="1" dirty="0">
              <a:latin typeface="UD デジタル 教科書体 NK-B" panose="02020700000000000000" pitchFamily="18" charset="-128"/>
              <a:ea typeface="UD デジタル 教科書体 NK-B" panose="02020700000000000000" pitchFamily="18" charset="-128"/>
            </a:endParaRPr>
          </a:p>
          <a:p>
            <a:pPr algn="l" eaLnBrk="1" hangingPunct="1"/>
            <a:r>
              <a:rPr lang="ja-JP" altLang="en-US" sz="2000" b="1" dirty="0">
                <a:latin typeface="UD デジタル 教科書体 NK-B" panose="02020700000000000000" pitchFamily="18" charset="-128"/>
                <a:ea typeface="UD デジタル 教科書体 NK-B" panose="02020700000000000000" pitchFamily="18" charset="-128"/>
              </a:rPr>
              <a:t>資格</a:t>
            </a:r>
            <a:endParaRPr lang="en-US" altLang="ja-JP" sz="2000" b="1" dirty="0">
              <a:latin typeface="UD デジタル 教科書体 NK-B" panose="02020700000000000000" pitchFamily="18" charset="-128"/>
              <a:ea typeface="UD デジタル 教科書体 NK-B" panose="02020700000000000000" pitchFamily="18" charset="-128"/>
            </a:endParaRPr>
          </a:p>
          <a:p>
            <a:pPr algn="l" eaLnBrk="1" hangingPunct="1"/>
            <a:endParaRPr lang="en-US" altLang="ja-JP" sz="2000" b="1" dirty="0">
              <a:latin typeface="UD デジタル 教科書体 NK-B" panose="02020700000000000000" pitchFamily="18" charset="-128"/>
              <a:ea typeface="UD デジタル 教科書体 NK-B" panose="02020700000000000000" pitchFamily="18" charset="-128"/>
            </a:endParaRPr>
          </a:p>
          <a:p>
            <a:pPr algn="l" eaLnBrk="1" hangingPunct="1"/>
            <a:endParaRPr lang="en-US" altLang="ja-JP" sz="2000" b="1" dirty="0">
              <a:latin typeface="UD デジタル 教科書体 NK-B" panose="02020700000000000000" pitchFamily="18" charset="-128"/>
              <a:ea typeface="UD デジタル 教科書体 NK-B" panose="02020700000000000000" pitchFamily="18" charset="-128"/>
            </a:endParaRPr>
          </a:p>
          <a:p>
            <a:pPr algn="l" eaLnBrk="1" hangingPunct="1"/>
            <a:r>
              <a:rPr lang="ja-JP" altLang="en-US" sz="2000" b="1" dirty="0">
                <a:latin typeface="UD デジタル 教科書体 NK-B" panose="02020700000000000000" pitchFamily="18" charset="-128"/>
                <a:ea typeface="UD デジタル 教科書体 NK-B" panose="02020700000000000000" pitchFamily="18" charset="-128"/>
              </a:rPr>
              <a:t>経歴</a:t>
            </a:r>
            <a:endParaRPr lang="en-US" altLang="ja-JP" sz="2000" b="1" dirty="0">
              <a:latin typeface="UD デジタル 教科書体 NK-B" panose="02020700000000000000" pitchFamily="18" charset="-128"/>
              <a:ea typeface="UD デジタル 教科書体 NK-B" panose="02020700000000000000" pitchFamily="18" charset="-128"/>
            </a:endParaRPr>
          </a:p>
          <a:p>
            <a:pPr algn="l" eaLnBrk="1" hangingPunct="1"/>
            <a:endParaRPr lang="en-US" altLang="ja-JP" sz="2000" b="1" dirty="0">
              <a:latin typeface="UD デジタル 教科書体 NK-B" panose="02020700000000000000" pitchFamily="18" charset="-128"/>
              <a:ea typeface="UD デジタル 教科書体 NK-B" panose="02020700000000000000" pitchFamily="18" charset="-128"/>
            </a:endParaRPr>
          </a:p>
          <a:p>
            <a:pPr algn="l" eaLnBrk="1" hangingPunct="1"/>
            <a:endParaRPr lang="en-US" altLang="ja-JP" sz="2000" b="1" dirty="0">
              <a:latin typeface="UD デジタル 教科書体 NK-B" panose="02020700000000000000" pitchFamily="18" charset="-128"/>
              <a:ea typeface="UD デジタル 教科書体 NK-B" panose="02020700000000000000" pitchFamily="18" charset="-128"/>
            </a:endParaRPr>
          </a:p>
          <a:p>
            <a:pPr algn="l" eaLnBrk="1" hangingPunct="1"/>
            <a:r>
              <a:rPr lang="ja-JP" altLang="en-US" sz="2000" b="1" dirty="0">
                <a:latin typeface="UD デジタル 教科書体 NK-B" panose="02020700000000000000" pitchFamily="18" charset="-128"/>
                <a:ea typeface="UD デジタル 教科書体 NK-B" panose="02020700000000000000" pitchFamily="18" charset="-128"/>
              </a:rPr>
              <a:t>趣味</a:t>
            </a:r>
            <a:endParaRPr lang="en-US" altLang="ja-JP" sz="2000" b="1" dirty="0">
              <a:latin typeface="UD デジタル 教科書体 NK-B" panose="02020700000000000000" pitchFamily="18" charset="-128"/>
              <a:ea typeface="UD デジタル 教科書体 NK-B" panose="02020700000000000000" pitchFamily="18" charset="-128"/>
            </a:endParaRPr>
          </a:p>
          <a:p>
            <a:pPr algn="l" eaLnBrk="1" hangingPunct="1"/>
            <a:endParaRPr lang="en-US" altLang="ja-JP" sz="2000" b="1" dirty="0">
              <a:latin typeface="UD デジタル 教科書体 NK-B" panose="02020700000000000000" pitchFamily="18" charset="-128"/>
              <a:ea typeface="UD デジタル 教科書体 NK-B" panose="02020700000000000000" pitchFamily="18" charset="-128"/>
            </a:endParaRPr>
          </a:p>
        </p:txBody>
      </p:sp>
      <p:sp>
        <p:nvSpPr>
          <p:cNvPr id="2" name="正方形/長方形 1">
            <a:extLst>
              <a:ext uri="{FF2B5EF4-FFF2-40B4-BE49-F238E27FC236}">
                <a16:creationId xmlns:a16="http://schemas.microsoft.com/office/drawing/2014/main" id="{C7314BAD-CE4B-4757-9699-8E0DEE8FB8ED}"/>
              </a:ext>
            </a:extLst>
          </p:cNvPr>
          <p:cNvSpPr/>
          <p:nvPr/>
        </p:nvSpPr>
        <p:spPr>
          <a:xfrm>
            <a:off x="7298694" y="1267221"/>
            <a:ext cx="2974019" cy="1968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537F4893-ABD2-4036-B8A3-8275F859130E}"/>
              </a:ext>
            </a:extLst>
          </p:cNvPr>
          <p:cNvSpPr txBox="1"/>
          <p:nvPr/>
        </p:nvSpPr>
        <p:spPr>
          <a:xfrm>
            <a:off x="8247355" y="2035424"/>
            <a:ext cx="1642369" cy="646331"/>
          </a:xfrm>
          <a:prstGeom prst="rect">
            <a:avLst/>
          </a:prstGeom>
          <a:noFill/>
        </p:spPr>
        <p:txBody>
          <a:bodyPr wrap="square" rtlCol="0">
            <a:spAutoFit/>
          </a:bodyPr>
          <a:lstStyle/>
          <a:p>
            <a:r>
              <a:rPr kumimoji="1" lang="ja-JP" altLang="en-US" sz="3600" dirty="0">
                <a:solidFill>
                  <a:schemeClr val="bg1"/>
                </a:solidFill>
                <a:latin typeface="UD デジタル 教科書体 NP-B" panose="02020700000000000000" pitchFamily="18" charset="-128"/>
                <a:ea typeface="UD デジタル 教科書体 NP-B" panose="02020700000000000000" pitchFamily="18" charset="-128"/>
              </a:rPr>
              <a:t>写真</a:t>
            </a:r>
          </a:p>
        </p:txBody>
      </p:sp>
    </p:spTree>
    <p:extLst>
      <p:ext uri="{BB962C8B-B14F-4D97-AF65-F5344CB8AC3E}">
        <p14:creationId xmlns:p14="http://schemas.microsoft.com/office/powerpoint/2010/main" val="20296895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0226" name="Rectangle 2"/>
          <p:cNvSpPr>
            <a:spLocks noGrp="1" noChangeArrowheads="1"/>
          </p:cNvSpPr>
          <p:nvPr>
            <p:ph type="ctrTitle"/>
          </p:nvPr>
        </p:nvSpPr>
        <p:spPr>
          <a:xfrm>
            <a:off x="1776413" y="406401"/>
            <a:ext cx="8496300" cy="499121"/>
          </a:xfrm>
          <a:solidFill>
            <a:srgbClr val="FF0000"/>
          </a:solidFill>
        </p:spPr>
        <p:txBody>
          <a:bodyPr>
            <a:normAutofit fontScale="90000"/>
          </a:bodyPr>
          <a:lstStyle/>
          <a:p>
            <a:pPr algn="l" eaLnBrk="1" hangingPunct="1"/>
            <a:r>
              <a:rPr lang="ja-JP" altLang="en-US" sz="3200" b="1" dirty="0">
                <a:solidFill>
                  <a:schemeClr val="bg1"/>
                </a:solidFill>
                <a:latin typeface="UD デジタル 教科書体 NP-B" panose="02020700000000000000" pitchFamily="18" charset="-128"/>
                <a:ea typeface="UD デジタル 教科書体 NP-B" panose="02020700000000000000" pitchFamily="18" charset="-128"/>
              </a:rPr>
              <a:t>会社概要</a:t>
            </a:r>
            <a:endParaRPr lang="ja-JP" altLang="en-US" sz="2000" b="1" dirty="0">
              <a:solidFill>
                <a:schemeClr val="bg1"/>
              </a:solidFill>
              <a:latin typeface="UD デジタル 教科書体 NP-B" panose="02020700000000000000" pitchFamily="18" charset="-128"/>
              <a:ea typeface="UD デジタル 教科書体 NP-B" panose="02020700000000000000" pitchFamily="18" charset="-128"/>
            </a:endParaRPr>
          </a:p>
        </p:txBody>
      </p:sp>
      <p:sp>
        <p:nvSpPr>
          <p:cNvPr id="180227" name="Rectangle 3"/>
          <p:cNvSpPr>
            <a:spLocks noGrp="1" noChangeArrowheads="1"/>
          </p:cNvSpPr>
          <p:nvPr>
            <p:ph type="subTitle" idx="1"/>
          </p:nvPr>
        </p:nvSpPr>
        <p:spPr>
          <a:xfrm>
            <a:off x="1776413" y="3522794"/>
            <a:ext cx="8353425" cy="2778919"/>
          </a:xfrm>
        </p:spPr>
        <p:txBody>
          <a:bodyPr>
            <a:normAutofit/>
          </a:bodyPr>
          <a:lstStyle/>
          <a:p>
            <a:pPr algn="l" eaLnBrk="1" hangingPunct="1"/>
            <a:endParaRPr lang="ja-JP" altLang="en-US" sz="1800" b="1" dirty="0"/>
          </a:p>
          <a:p>
            <a:pPr algn="l" eaLnBrk="1" hangingPunct="1"/>
            <a:r>
              <a:rPr lang="ja-JP" altLang="en-US" sz="1800" b="1" dirty="0">
                <a:latin typeface="UD デジタル 教科書体 NP-B" panose="02020700000000000000" pitchFamily="18" charset="-128"/>
                <a:ea typeface="UD デジタル 教科書体 NP-B" panose="02020700000000000000" pitchFamily="18" charset="-128"/>
              </a:rPr>
              <a:t>社名　　　　 ：　</a:t>
            </a:r>
          </a:p>
          <a:p>
            <a:pPr algn="l" eaLnBrk="1" hangingPunct="1"/>
            <a:r>
              <a:rPr lang="ja-JP" altLang="en-US" sz="1800" b="1" dirty="0">
                <a:latin typeface="UD デジタル 教科書体 NP-B" panose="02020700000000000000" pitchFamily="18" charset="-128"/>
                <a:ea typeface="UD デジタル 教科書体 NP-B" panose="02020700000000000000" pitchFamily="18" charset="-128"/>
              </a:rPr>
              <a:t>本社所在地　 ：　</a:t>
            </a:r>
            <a:endParaRPr lang="en-US" altLang="ja-JP" sz="1800" b="1" dirty="0">
              <a:latin typeface="UD デジタル 教科書体 NP-B" panose="02020700000000000000" pitchFamily="18" charset="-128"/>
              <a:ea typeface="UD デジタル 教科書体 NP-B" panose="02020700000000000000" pitchFamily="18" charset="-128"/>
            </a:endParaRPr>
          </a:p>
          <a:p>
            <a:pPr algn="l" eaLnBrk="1" hangingPunct="1"/>
            <a:r>
              <a:rPr lang="ja-JP" altLang="en-US" sz="1800" b="1" dirty="0">
                <a:latin typeface="UD デジタル 教科書体 NP-B" panose="02020700000000000000" pitchFamily="18" charset="-128"/>
                <a:ea typeface="UD デジタル 教科書体 NP-B" panose="02020700000000000000" pitchFamily="18" charset="-128"/>
              </a:rPr>
              <a:t>代表者           ：　</a:t>
            </a:r>
            <a:endParaRPr lang="en-US" altLang="ja-JP" sz="1800" b="1" dirty="0">
              <a:latin typeface="UD デジタル 教科書体 NP-B" panose="02020700000000000000" pitchFamily="18" charset="-128"/>
              <a:ea typeface="UD デジタル 教科書体 NP-B" panose="02020700000000000000" pitchFamily="18" charset="-128"/>
            </a:endParaRPr>
          </a:p>
          <a:p>
            <a:pPr algn="l" eaLnBrk="1" hangingPunct="1"/>
            <a:r>
              <a:rPr lang="ja-JP" altLang="en-US" sz="1800" b="1" dirty="0">
                <a:latin typeface="UD デジタル 教科書体 NP-B" panose="02020700000000000000" pitchFamily="18" charset="-128"/>
                <a:ea typeface="UD デジタル 教科書体 NP-B" panose="02020700000000000000" pitchFamily="18" charset="-128"/>
              </a:rPr>
              <a:t>事業内容　　 ：　　</a:t>
            </a:r>
          </a:p>
        </p:txBody>
      </p:sp>
      <p:sp>
        <p:nvSpPr>
          <p:cNvPr id="2" name="正方形/長方形 1">
            <a:extLst>
              <a:ext uri="{FF2B5EF4-FFF2-40B4-BE49-F238E27FC236}">
                <a16:creationId xmlns:a16="http://schemas.microsoft.com/office/drawing/2014/main" id="{0EACA4F5-F4B1-40FB-A424-89E7591B5986}"/>
              </a:ext>
            </a:extLst>
          </p:cNvPr>
          <p:cNvSpPr/>
          <p:nvPr/>
        </p:nvSpPr>
        <p:spPr>
          <a:xfrm>
            <a:off x="6096000" y="1269507"/>
            <a:ext cx="4176713" cy="25656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9A98354-6CC5-4344-8B5D-330F4B217D5B}"/>
              </a:ext>
            </a:extLst>
          </p:cNvPr>
          <p:cNvSpPr txBox="1"/>
          <p:nvPr/>
        </p:nvSpPr>
        <p:spPr>
          <a:xfrm>
            <a:off x="7617435" y="2229164"/>
            <a:ext cx="1642369" cy="646331"/>
          </a:xfrm>
          <a:prstGeom prst="rect">
            <a:avLst/>
          </a:prstGeom>
          <a:noFill/>
        </p:spPr>
        <p:txBody>
          <a:bodyPr wrap="square" rtlCol="0">
            <a:spAutoFit/>
          </a:bodyPr>
          <a:lstStyle/>
          <a:p>
            <a:r>
              <a:rPr kumimoji="1" lang="ja-JP" altLang="en-US" sz="3600" dirty="0">
                <a:solidFill>
                  <a:schemeClr val="bg1"/>
                </a:solidFill>
                <a:latin typeface="UD デジタル 教科書体 NP-B" panose="02020700000000000000" pitchFamily="18" charset="-128"/>
                <a:ea typeface="UD デジタル 教科書体 NP-B" panose="02020700000000000000" pitchFamily="18" charset="-128"/>
              </a:rPr>
              <a:t>写真</a:t>
            </a:r>
          </a:p>
        </p:txBody>
      </p:sp>
    </p:spTree>
    <p:extLst>
      <p:ext uri="{BB962C8B-B14F-4D97-AF65-F5344CB8AC3E}">
        <p14:creationId xmlns:p14="http://schemas.microsoft.com/office/powerpoint/2010/main" val="21861386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四角形: 角を丸くする 24">
            <a:extLst>
              <a:ext uri="{FF2B5EF4-FFF2-40B4-BE49-F238E27FC236}">
                <a16:creationId xmlns:a16="http://schemas.microsoft.com/office/drawing/2014/main" id="{E96BF7F1-46E6-426C-90EE-583AF4AF0DF6}"/>
              </a:ext>
            </a:extLst>
          </p:cNvPr>
          <p:cNvSpPr/>
          <p:nvPr/>
        </p:nvSpPr>
        <p:spPr>
          <a:xfrm>
            <a:off x="3487169" y="4802277"/>
            <a:ext cx="2453080" cy="301858"/>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K-B" panose="02020700000000000000" pitchFamily="18" charset="-128"/>
              <a:ea typeface="UD デジタル 教科書体 NK-B" panose="02020700000000000000" pitchFamily="18" charset="-128"/>
            </a:endParaRPr>
          </a:p>
        </p:txBody>
      </p:sp>
      <p:sp>
        <p:nvSpPr>
          <p:cNvPr id="15" name="テキスト ボックス 14"/>
          <p:cNvSpPr txBox="1">
            <a:spLocks noChangeArrowheads="1"/>
          </p:cNvSpPr>
          <p:nvPr/>
        </p:nvSpPr>
        <p:spPr bwMode="auto">
          <a:xfrm>
            <a:off x="1710325" y="739744"/>
            <a:ext cx="8747570" cy="5847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b="1" dirty="0">
                <a:solidFill>
                  <a:srgbClr val="FFFFFF"/>
                </a:solidFill>
                <a:latin typeface="UD デジタル 教科書体 NK-B" panose="02020700000000000000" pitchFamily="18" charset="-128"/>
                <a:ea typeface="UD デジタル 教科書体 NK-B" panose="02020700000000000000" pitchFamily="18" charset="-128"/>
              </a:rPr>
              <a:t>キッズマネースクールメディア掲載実績</a:t>
            </a:r>
          </a:p>
        </p:txBody>
      </p:sp>
      <p:sp>
        <p:nvSpPr>
          <p:cNvPr id="181259" name="フッター プレースホルダー 3"/>
          <p:cNvSpPr>
            <a:spLocks noGrp="1"/>
          </p:cNvSpPr>
          <p:nvPr>
            <p:ph type="ftr" sz="quarter" idx="11"/>
          </p:nvPr>
        </p:nvSpPr>
        <p:spPr bwMode="auto">
          <a:xfrm>
            <a:off x="3798903" y="6232525"/>
            <a:ext cx="4114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dirty="0">
                <a:solidFill>
                  <a:srgbClr val="898989"/>
                </a:solidFill>
                <a:latin typeface="Times New Roman" panose="02020603050405020304" pitchFamily="18" charset="0"/>
              </a:rPr>
              <a:t>© 2017 Kid's Money School</a:t>
            </a:r>
            <a:endParaRPr lang="ja-JP" altLang="en-US" sz="1200" dirty="0">
              <a:solidFill>
                <a:srgbClr val="898989"/>
              </a:solidFill>
              <a:latin typeface="Times New Roman" panose="02020603050405020304" pitchFamily="18" charset="0"/>
            </a:endParaRPr>
          </a:p>
        </p:txBody>
      </p:sp>
      <p:sp>
        <p:nvSpPr>
          <p:cNvPr id="181260" name="スライド番号プレースホルダー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A8E2D97C-BAC8-4E45-8837-BFC82114BB60}" type="slidenum">
              <a:rPr lang="ja-JP" altLang="en-US" sz="1200">
                <a:solidFill>
                  <a:srgbClr val="898989"/>
                </a:solidFill>
                <a:latin typeface="Times New Roman" panose="02020603050405020304" pitchFamily="18" charset="0"/>
              </a:rPr>
              <a:pPr>
                <a:spcBef>
                  <a:spcPct val="0"/>
                </a:spcBef>
                <a:buFontTx/>
                <a:buNone/>
              </a:pPr>
              <a:t>18</a:t>
            </a:fld>
            <a:endParaRPr lang="ja-JP" altLang="en-US" sz="1200">
              <a:solidFill>
                <a:srgbClr val="898989"/>
              </a:solidFill>
              <a:latin typeface="Times New Roman" panose="02020603050405020304" pitchFamily="18" charset="0"/>
            </a:endParaRPr>
          </a:p>
        </p:txBody>
      </p:sp>
      <p:sp>
        <p:nvSpPr>
          <p:cNvPr id="6" name="テキスト ボックス 5">
            <a:extLst>
              <a:ext uri="{FF2B5EF4-FFF2-40B4-BE49-F238E27FC236}">
                <a16:creationId xmlns:a16="http://schemas.microsoft.com/office/drawing/2014/main" id="{84B96CEF-4A8B-41D1-B43A-5D31E9F2181D}"/>
              </a:ext>
            </a:extLst>
          </p:cNvPr>
          <p:cNvSpPr txBox="1"/>
          <p:nvPr/>
        </p:nvSpPr>
        <p:spPr>
          <a:xfrm>
            <a:off x="600383" y="5170491"/>
            <a:ext cx="2857521" cy="492443"/>
          </a:xfrm>
          <a:prstGeom prst="rect">
            <a:avLst/>
          </a:prstGeom>
          <a:noFill/>
        </p:spPr>
        <p:txBody>
          <a:bodyPr wrap="square">
            <a:spAutoFit/>
          </a:bodyPr>
          <a:lstStyle/>
          <a:p>
            <a:r>
              <a:rPr lang="en-US" altLang="ja-JP" sz="1400" b="1" i="0" dirty="0">
                <a:solidFill>
                  <a:srgbClr val="333333"/>
                </a:solidFill>
                <a:effectLst/>
                <a:latin typeface="UD デジタル 教科書体 NK-B" panose="02020700000000000000" pitchFamily="18" charset="-128"/>
                <a:ea typeface="UD デジタル 教科書体 NK-B" panose="02020700000000000000" pitchFamily="18" charset="-128"/>
              </a:rPr>
              <a:t>【</a:t>
            </a:r>
            <a:r>
              <a:rPr lang="ja-JP" altLang="en-US" sz="1400" b="1" i="0" dirty="0">
                <a:solidFill>
                  <a:srgbClr val="333333"/>
                </a:solidFill>
                <a:effectLst/>
                <a:latin typeface="UD デジタル 教科書体 NK-B" panose="02020700000000000000" pitchFamily="18" charset="-128"/>
                <a:ea typeface="UD デジタル 教科書体 NK-B" panose="02020700000000000000" pitchFamily="18" charset="-128"/>
              </a:rPr>
              <a:t>子供の学び応援コンテンツ</a:t>
            </a:r>
            <a:r>
              <a:rPr lang="en-US" altLang="ja-JP" sz="1400" b="1" i="0" dirty="0">
                <a:solidFill>
                  <a:srgbClr val="333333"/>
                </a:solidFill>
                <a:effectLst/>
                <a:latin typeface="UD デジタル 教科書体 NK-B" panose="02020700000000000000" pitchFamily="18" charset="-128"/>
                <a:ea typeface="UD デジタル 教科書体 NK-B" panose="02020700000000000000" pitchFamily="18" charset="-128"/>
              </a:rPr>
              <a:t>】</a:t>
            </a:r>
            <a:r>
              <a:rPr lang="ja-JP" altLang="en-US" sz="1200" b="1" i="0" dirty="0">
                <a:solidFill>
                  <a:srgbClr val="333333"/>
                </a:solidFill>
                <a:effectLst/>
                <a:latin typeface="UD デジタル 教科書体 NK-B" panose="02020700000000000000" pitchFamily="18" charset="-128"/>
                <a:ea typeface="UD デジタル 教科書体 NK-B" panose="02020700000000000000" pitchFamily="18" charset="-128"/>
              </a:rPr>
              <a:t>に</a:t>
            </a:r>
            <a:endParaRPr lang="en-US" altLang="ja-JP" sz="1200" b="1" i="0" dirty="0">
              <a:solidFill>
                <a:srgbClr val="333333"/>
              </a:solidFill>
              <a:effectLst/>
              <a:latin typeface="UD デジタル 教科書体 NK-B" panose="02020700000000000000" pitchFamily="18" charset="-128"/>
              <a:ea typeface="UD デジタル 教科書体 NK-B" panose="02020700000000000000" pitchFamily="18" charset="-128"/>
            </a:endParaRPr>
          </a:p>
          <a:p>
            <a:r>
              <a:rPr lang="ja-JP" altLang="en-US" sz="1200" b="1" i="0" dirty="0">
                <a:solidFill>
                  <a:srgbClr val="333333"/>
                </a:solidFill>
                <a:effectLst/>
                <a:latin typeface="UD デジタル 教科書体 NK-B" panose="02020700000000000000" pitchFamily="18" charset="-128"/>
                <a:ea typeface="UD デジタル 教科書体 NK-B" panose="02020700000000000000" pitchFamily="18" charset="-128"/>
              </a:rPr>
              <a:t>掲載されました。</a:t>
            </a:r>
            <a:endParaRPr lang="ja-JP" altLang="en-US" sz="1200" dirty="0">
              <a:latin typeface="UD デジタル 教科書体 NK-B" panose="02020700000000000000" pitchFamily="18" charset="-128"/>
              <a:ea typeface="UD デジタル 教科書体 NK-B" panose="02020700000000000000" pitchFamily="18" charset="-128"/>
            </a:endParaRPr>
          </a:p>
        </p:txBody>
      </p:sp>
      <p:pic>
        <p:nvPicPr>
          <p:cNvPr id="4" name="図 3">
            <a:extLst>
              <a:ext uri="{FF2B5EF4-FFF2-40B4-BE49-F238E27FC236}">
                <a16:creationId xmlns:a16="http://schemas.microsoft.com/office/drawing/2014/main" id="{1E9C26E1-E5E4-4A7B-82AA-4A2413CB10E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3199" y="3579662"/>
            <a:ext cx="1574863" cy="1042487"/>
          </a:xfrm>
          <a:prstGeom prst="rect">
            <a:avLst/>
          </a:prstGeom>
        </p:spPr>
      </p:pic>
      <p:pic>
        <p:nvPicPr>
          <p:cNvPr id="7" name="図 6">
            <a:extLst>
              <a:ext uri="{FF2B5EF4-FFF2-40B4-BE49-F238E27FC236}">
                <a16:creationId xmlns:a16="http://schemas.microsoft.com/office/drawing/2014/main" id="{AFAA9737-3706-4223-9180-BCCA3BC7E5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831" y="2608385"/>
            <a:ext cx="2567326" cy="941353"/>
          </a:xfrm>
          <a:prstGeom prst="rect">
            <a:avLst/>
          </a:prstGeom>
        </p:spPr>
      </p:pic>
      <p:pic>
        <p:nvPicPr>
          <p:cNvPr id="10" name="図 9">
            <a:extLst>
              <a:ext uri="{FF2B5EF4-FFF2-40B4-BE49-F238E27FC236}">
                <a16:creationId xmlns:a16="http://schemas.microsoft.com/office/drawing/2014/main" id="{89449F7B-2C2A-4B25-8DCE-F9B8474CF0E4}"/>
              </a:ext>
            </a:extLst>
          </p:cNvPr>
          <p:cNvPicPr>
            <a:picLocks noChangeAspect="1"/>
          </p:cNvPicPr>
          <p:nvPr/>
        </p:nvPicPr>
        <p:blipFill>
          <a:blip r:embed="rId4"/>
          <a:stretch>
            <a:fillRect/>
          </a:stretch>
        </p:blipFill>
        <p:spPr>
          <a:xfrm>
            <a:off x="9421716" y="1987776"/>
            <a:ext cx="1573865" cy="1654576"/>
          </a:xfrm>
          <a:prstGeom prst="rect">
            <a:avLst/>
          </a:prstGeom>
        </p:spPr>
      </p:pic>
      <p:pic>
        <p:nvPicPr>
          <p:cNvPr id="13" name="図 12">
            <a:extLst>
              <a:ext uri="{FF2B5EF4-FFF2-40B4-BE49-F238E27FC236}">
                <a16:creationId xmlns:a16="http://schemas.microsoft.com/office/drawing/2014/main" id="{9C4483E5-4C57-4F15-83EE-206A71B0F103}"/>
              </a:ext>
            </a:extLst>
          </p:cNvPr>
          <p:cNvPicPr>
            <a:picLocks noChangeAspect="1"/>
          </p:cNvPicPr>
          <p:nvPr/>
        </p:nvPicPr>
        <p:blipFill>
          <a:blip r:embed="rId5"/>
          <a:stretch>
            <a:fillRect/>
          </a:stretch>
        </p:blipFill>
        <p:spPr>
          <a:xfrm>
            <a:off x="9486277" y="4191264"/>
            <a:ext cx="1500567" cy="1552311"/>
          </a:xfrm>
          <a:prstGeom prst="rect">
            <a:avLst/>
          </a:prstGeom>
        </p:spPr>
      </p:pic>
      <p:pic>
        <p:nvPicPr>
          <p:cNvPr id="16" name="図 15">
            <a:extLst>
              <a:ext uri="{FF2B5EF4-FFF2-40B4-BE49-F238E27FC236}">
                <a16:creationId xmlns:a16="http://schemas.microsoft.com/office/drawing/2014/main" id="{237DCDC7-77A4-4AE1-BB97-262C199295E3}"/>
              </a:ext>
            </a:extLst>
          </p:cNvPr>
          <p:cNvPicPr>
            <a:picLocks noChangeAspect="1"/>
          </p:cNvPicPr>
          <p:nvPr/>
        </p:nvPicPr>
        <p:blipFill>
          <a:blip r:embed="rId6"/>
          <a:stretch>
            <a:fillRect/>
          </a:stretch>
        </p:blipFill>
        <p:spPr>
          <a:xfrm>
            <a:off x="3964725" y="2608385"/>
            <a:ext cx="1478844" cy="2088444"/>
          </a:xfrm>
          <a:prstGeom prst="rect">
            <a:avLst/>
          </a:prstGeom>
        </p:spPr>
      </p:pic>
      <p:sp>
        <p:nvSpPr>
          <p:cNvPr id="17" name="テキスト ボックス 16">
            <a:extLst>
              <a:ext uri="{FF2B5EF4-FFF2-40B4-BE49-F238E27FC236}">
                <a16:creationId xmlns:a16="http://schemas.microsoft.com/office/drawing/2014/main" id="{F9652600-385E-474F-B49E-BC2F19041AFD}"/>
              </a:ext>
            </a:extLst>
          </p:cNvPr>
          <p:cNvSpPr txBox="1"/>
          <p:nvPr/>
        </p:nvSpPr>
        <p:spPr>
          <a:xfrm>
            <a:off x="3487169" y="4820460"/>
            <a:ext cx="2476869" cy="307777"/>
          </a:xfrm>
          <a:prstGeom prst="rect">
            <a:avLst/>
          </a:prstGeom>
          <a:noFill/>
        </p:spPr>
        <p:txBody>
          <a:bodyPr wrap="square" rtlCol="0">
            <a:spAutoFit/>
          </a:bodyPr>
          <a:lstStyle/>
          <a:p>
            <a:pPr algn="ctr"/>
            <a:r>
              <a:rPr kumimoji="1" lang="en-US" altLang="ja-JP" sz="1400" b="1" dirty="0">
                <a:solidFill>
                  <a:schemeClr val="bg1"/>
                </a:solidFill>
                <a:latin typeface="UD デジタル 教科書体 NK-B" panose="02020700000000000000" pitchFamily="18" charset="-128"/>
                <a:ea typeface="UD デジタル 教科書体 NK-B" panose="02020700000000000000" pitchFamily="18" charset="-128"/>
              </a:rPr>
              <a:t>Amazon </a:t>
            </a:r>
            <a:r>
              <a:rPr kumimoji="1" lang="ja-JP" altLang="en-US" sz="1400" b="1" dirty="0">
                <a:solidFill>
                  <a:schemeClr val="bg1"/>
                </a:solidFill>
                <a:latin typeface="UD デジタル 教科書体 NK-B" panose="02020700000000000000" pitchFamily="18" charset="-128"/>
                <a:ea typeface="UD デジタル 教科書体 NK-B" panose="02020700000000000000" pitchFamily="18" charset="-128"/>
              </a:rPr>
              <a:t>ランキング１位獲得</a:t>
            </a:r>
          </a:p>
        </p:txBody>
      </p:sp>
      <p:sp>
        <p:nvSpPr>
          <p:cNvPr id="20" name="テキスト ボックス 19">
            <a:extLst>
              <a:ext uri="{FF2B5EF4-FFF2-40B4-BE49-F238E27FC236}">
                <a16:creationId xmlns:a16="http://schemas.microsoft.com/office/drawing/2014/main" id="{EAFAF8B7-3B5E-4234-8182-6DC91B7F2F94}"/>
              </a:ext>
            </a:extLst>
          </p:cNvPr>
          <p:cNvSpPr txBox="1"/>
          <p:nvPr/>
        </p:nvSpPr>
        <p:spPr>
          <a:xfrm>
            <a:off x="3964725" y="5174756"/>
            <a:ext cx="1393330" cy="276999"/>
          </a:xfrm>
          <a:prstGeom prst="rect">
            <a:avLst/>
          </a:prstGeom>
          <a:noFill/>
        </p:spPr>
        <p:txBody>
          <a:bodyPr wrap="none" rtlCol="0">
            <a:spAutoFit/>
          </a:bodyPr>
          <a:lstStyle/>
          <a:p>
            <a:pPr algn="ctr"/>
            <a:r>
              <a:rPr kumimoji="1" lang="en-US" altLang="ja-JP" sz="1200" b="1" dirty="0">
                <a:latin typeface="UD デジタル 教科書体 NK-B" panose="02020700000000000000" pitchFamily="18" charset="-128"/>
                <a:ea typeface="UD デジタル 教科書体 NK-B" panose="02020700000000000000" pitchFamily="18" charset="-128"/>
              </a:rPr>
              <a:t>【</a:t>
            </a:r>
            <a:r>
              <a:rPr kumimoji="1" lang="ja-JP" altLang="en-US" sz="1200" b="1" dirty="0">
                <a:latin typeface="UD デジタル 教科書体 NK-B" panose="02020700000000000000" pitchFamily="18" charset="-128"/>
                <a:ea typeface="UD デジタル 教科書体 NK-B" panose="02020700000000000000" pitchFamily="18" charset="-128"/>
              </a:rPr>
              <a:t>家庭・教育部門</a:t>
            </a:r>
            <a:r>
              <a:rPr kumimoji="1" lang="en-US" altLang="ja-JP" sz="1200" b="1" dirty="0">
                <a:latin typeface="UD デジタル 教科書体 NK-B" panose="02020700000000000000" pitchFamily="18" charset="-128"/>
                <a:ea typeface="UD デジタル 教科書体 NK-B" panose="02020700000000000000" pitchFamily="18" charset="-128"/>
              </a:rPr>
              <a:t>】</a:t>
            </a:r>
            <a:endParaRPr kumimoji="1" lang="ja-JP" altLang="en-US" sz="1200" b="1" dirty="0">
              <a:latin typeface="UD デジタル 教科書体 NK-B" panose="02020700000000000000" pitchFamily="18" charset="-128"/>
              <a:ea typeface="UD デジタル 教科書体 NK-B" panose="02020700000000000000" pitchFamily="18" charset="-128"/>
            </a:endParaRPr>
          </a:p>
        </p:txBody>
      </p:sp>
      <p:sp>
        <p:nvSpPr>
          <p:cNvPr id="21" name="テキスト ボックス 20">
            <a:extLst>
              <a:ext uri="{FF2B5EF4-FFF2-40B4-BE49-F238E27FC236}">
                <a16:creationId xmlns:a16="http://schemas.microsoft.com/office/drawing/2014/main" id="{B807464C-2D48-4AA7-9B9B-AE2A1EF3AFCB}"/>
              </a:ext>
            </a:extLst>
          </p:cNvPr>
          <p:cNvSpPr txBox="1"/>
          <p:nvPr/>
        </p:nvSpPr>
        <p:spPr>
          <a:xfrm>
            <a:off x="3864091" y="5455852"/>
            <a:ext cx="1656223" cy="276999"/>
          </a:xfrm>
          <a:prstGeom prst="rect">
            <a:avLst/>
          </a:prstGeom>
          <a:noFill/>
        </p:spPr>
        <p:txBody>
          <a:bodyPr wrap="none" rtlCol="0">
            <a:spAutoFit/>
          </a:bodyPr>
          <a:lstStyle/>
          <a:p>
            <a:pPr algn="ctr"/>
            <a:r>
              <a:rPr kumimoji="1" lang="ja-JP" altLang="en-US" sz="1200" b="1" dirty="0">
                <a:latin typeface="UD デジタル 教科書体 NK-B" panose="02020700000000000000" pitchFamily="18" charset="-128"/>
                <a:ea typeface="UD デジタル 教科書体 NK-B" panose="02020700000000000000" pitchFamily="18" charset="-128"/>
              </a:rPr>
              <a:t>書籍出版　青春出版社</a:t>
            </a:r>
          </a:p>
        </p:txBody>
      </p:sp>
      <p:sp>
        <p:nvSpPr>
          <p:cNvPr id="19" name="吹き出し: 円形 18">
            <a:extLst>
              <a:ext uri="{FF2B5EF4-FFF2-40B4-BE49-F238E27FC236}">
                <a16:creationId xmlns:a16="http://schemas.microsoft.com/office/drawing/2014/main" id="{A01CA7A7-E7EC-43B0-A1C6-9B53DED65F2F}"/>
              </a:ext>
            </a:extLst>
          </p:cNvPr>
          <p:cNvSpPr/>
          <p:nvPr/>
        </p:nvSpPr>
        <p:spPr>
          <a:xfrm>
            <a:off x="5359198" y="2289576"/>
            <a:ext cx="754018" cy="544928"/>
          </a:xfrm>
          <a:prstGeom prst="wedgeEllipseCallout">
            <a:avLst>
              <a:gd name="adj1" fmla="val -40841"/>
              <a:gd name="adj2" fmla="val 55485"/>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UD デジタル 教科書体 NK-B" panose="02020700000000000000" pitchFamily="18" charset="-128"/>
              <a:ea typeface="UD デジタル 教科書体 NK-B" panose="02020700000000000000" pitchFamily="18" charset="-128"/>
            </a:endParaRPr>
          </a:p>
        </p:txBody>
      </p:sp>
      <p:sp>
        <p:nvSpPr>
          <p:cNvPr id="23" name="テキスト ボックス 22">
            <a:extLst>
              <a:ext uri="{FF2B5EF4-FFF2-40B4-BE49-F238E27FC236}">
                <a16:creationId xmlns:a16="http://schemas.microsoft.com/office/drawing/2014/main" id="{2A23C778-3611-4D22-82DD-525966F30F79}"/>
              </a:ext>
            </a:extLst>
          </p:cNvPr>
          <p:cNvSpPr txBox="1"/>
          <p:nvPr/>
        </p:nvSpPr>
        <p:spPr>
          <a:xfrm>
            <a:off x="5323518" y="2427228"/>
            <a:ext cx="881973" cy="276999"/>
          </a:xfrm>
          <a:prstGeom prst="rect">
            <a:avLst/>
          </a:prstGeom>
          <a:noFill/>
        </p:spPr>
        <p:txBody>
          <a:bodyPr wrap="none" rtlCol="0">
            <a:spAutoFit/>
          </a:bodyPr>
          <a:lstStyle/>
          <a:p>
            <a:r>
              <a:rPr lang="ja-JP" altLang="en-US" sz="1200" b="1" dirty="0">
                <a:latin typeface="UD デジタル 教科書体 NK-B" panose="02020700000000000000" pitchFamily="18" charset="-128"/>
                <a:ea typeface="UD デジタル 教科書体 NK-B" panose="02020700000000000000" pitchFamily="18" charset="-128"/>
              </a:rPr>
              <a:t>重版出来！</a:t>
            </a:r>
            <a:endParaRPr lang="en-US" altLang="ja-JP" sz="1200" b="1" dirty="0">
              <a:latin typeface="UD デジタル 教科書体 NK-B" panose="02020700000000000000" pitchFamily="18" charset="-128"/>
              <a:ea typeface="UD デジタル 教科書体 NK-B" panose="02020700000000000000" pitchFamily="18" charset="-128"/>
            </a:endParaRPr>
          </a:p>
        </p:txBody>
      </p:sp>
      <p:sp>
        <p:nvSpPr>
          <p:cNvPr id="27" name="テキスト ボックス 26">
            <a:extLst>
              <a:ext uri="{FF2B5EF4-FFF2-40B4-BE49-F238E27FC236}">
                <a16:creationId xmlns:a16="http://schemas.microsoft.com/office/drawing/2014/main" id="{E7BE86CB-9E28-45BD-AD2D-003DA8B0A23C}"/>
              </a:ext>
            </a:extLst>
          </p:cNvPr>
          <p:cNvSpPr txBox="1"/>
          <p:nvPr/>
        </p:nvSpPr>
        <p:spPr>
          <a:xfrm>
            <a:off x="9520911" y="3596297"/>
            <a:ext cx="1244251" cy="307777"/>
          </a:xfrm>
          <a:prstGeom prst="rect">
            <a:avLst/>
          </a:prstGeom>
          <a:noFill/>
        </p:spPr>
        <p:txBody>
          <a:bodyPr wrap="none" rtlCol="0">
            <a:spAutoFit/>
          </a:bodyPr>
          <a:lstStyle/>
          <a:p>
            <a:pPr algn="ctr"/>
            <a:r>
              <a:rPr kumimoji="1" lang="en-US" altLang="ja-JP" sz="1400" b="1" dirty="0">
                <a:latin typeface="UD デジタル 教科書体 NK-B" panose="02020700000000000000" pitchFamily="18" charset="-128"/>
                <a:ea typeface="UD デジタル 教科書体 NK-B" panose="02020700000000000000" pitchFamily="18" charset="-128"/>
              </a:rPr>
              <a:t>2020.3</a:t>
            </a:r>
            <a:r>
              <a:rPr kumimoji="1" lang="ja-JP" altLang="en-US" sz="1400" b="1" dirty="0">
                <a:latin typeface="UD デジタル 教科書体 NK-B" panose="02020700000000000000" pitchFamily="18" charset="-128"/>
                <a:ea typeface="UD デジタル 教科書体 NK-B" panose="02020700000000000000" pitchFamily="18" charset="-128"/>
              </a:rPr>
              <a:t>月号</a:t>
            </a:r>
            <a:endParaRPr kumimoji="1" lang="en-US" altLang="ja-JP" sz="1400" b="1" dirty="0">
              <a:latin typeface="UD デジタル 教科書体 NK-B" panose="02020700000000000000" pitchFamily="18" charset="-128"/>
              <a:ea typeface="UD デジタル 教科書体 NK-B" panose="02020700000000000000" pitchFamily="18" charset="-128"/>
            </a:endParaRPr>
          </a:p>
        </p:txBody>
      </p:sp>
      <p:sp>
        <p:nvSpPr>
          <p:cNvPr id="28" name="テキスト ボックス 27">
            <a:extLst>
              <a:ext uri="{FF2B5EF4-FFF2-40B4-BE49-F238E27FC236}">
                <a16:creationId xmlns:a16="http://schemas.microsoft.com/office/drawing/2014/main" id="{AA80737C-F88F-480C-9E72-72F7961CE4BA}"/>
              </a:ext>
            </a:extLst>
          </p:cNvPr>
          <p:cNvSpPr txBox="1"/>
          <p:nvPr/>
        </p:nvSpPr>
        <p:spPr>
          <a:xfrm>
            <a:off x="9266631" y="3831061"/>
            <a:ext cx="2148345" cy="307777"/>
          </a:xfrm>
          <a:prstGeom prst="rect">
            <a:avLst/>
          </a:prstGeom>
          <a:noFill/>
        </p:spPr>
        <p:txBody>
          <a:bodyPr wrap="none" rtlCol="0">
            <a:spAutoFit/>
          </a:bodyPr>
          <a:lstStyle/>
          <a:p>
            <a:pPr algn="ctr"/>
            <a:r>
              <a:rPr kumimoji="1" lang="en-US" altLang="ja-JP" sz="1400" b="1" dirty="0">
                <a:latin typeface="UD デジタル 教科書体 NK-B" panose="02020700000000000000" pitchFamily="18" charset="-128"/>
                <a:ea typeface="UD デジタル 教科書体 NK-B" panose="02020700000000000000" pitchFamily="18" charset="-128"/>
              </a:rPr>
              <a:t>CANTO</a:t>
            </a:r>
            <a:r>
              <a:rPr kumimoji="1" lang="ja-JP" altLang="en-US" sz="1400" b="1" dirty="0">
                <a:latin typeface="UD デジタル 教科書体 NK-B" panose="02020700000000000000" pitchFamily="18" charset="-128"/>
                <a:ea typeface="UD デジタル 教科書体 NK-B" panose="02020700000000000000" pitchFamily="18" charset="-128"/>
              </a:rPr>
              <a:t>（主婦と生活社）</a:t>
            </a:r>
            <a:endParaRPr kumimoji="1" lang="en-US" altLang="ja-JP" sz="1400" b="1" dirty="0">
              <a:latin typeface="UD デジタル 教科書体 NK-B" panose="02020700000000000000" pitchFamily="18" charset="-128"/>
              <a:ea typeface="UD デジタル 教科書体 NK-B" panose="02020700000000000000" pitchFamily="18" charset="-128"/>
            </a:endParaRPr>
          </a:p>
        </p:txBody>
      </p:sp>
      <p:sp>
        <p:nvSpPr>
          <p:cNvPr id="32" name="テキスト ボックス 31">
            <a:extLst>
              <a:ext uri="{FF2B5EF4-FFF2-40B4-BE49-F238E27FC236}">
                <a16:creationId xmlns:a16="http://schemas.microsoft.com/office/drawing/2014/main" id="{3D69B716-4801-43AE-9CB8-6A9ED2B19EE0}"/>
              </a:ext>
            </a:extLst>
          </p:cNvPr>
          <p:cNvSpPr txBox="1"/>
          <p:nvPr/>
        </p:nvSpPr>
        <p:spPr>
          <a:xfrm>
            <a:off x="9486277" y="5662934"/>
            <a:ext cx="1691489" cy="307777"/>
          </a:xfrm>
          <a:prstGeom prst="rect">
            <a:avLst/>
          </a:prstGeom>
          <a:noFill/>
        </p:spPr>
        <p:txBody>
          <a:bodyPr wrap="none" rtlCol="0">
            <a:spAutoFit/>
          </a:bodyPr>
          <a:lstStyle/>
          <a:p>
            <a:pPr algn="ctr"/>
            <a:r>
              <a:rPr kumimoji="1" lang="en-US" altLang="ja-JP" sz="1400" b="1" dirty="0">
                <a:latin typeface="UD デジタル 教科書体 NK-B" panose="02020700000000000000" pitchFamily="18" charset="-128"/>
                <a:ea typeface="UD デジタル 教科書体 NK-B" panose="02020700000000000000" pitchFamily="18" charset="-128"/>
              </a:rPr>
              <a:t>2019.10.28</a:t>
            </a:r>
            <a:r>
              <a:rPr kumimoji="1" lang="ja-JP" altLang="en-US" sz="1400" b="1" dirty="0">
                <a:latin typeface="UD デジタル 教科書体 NK-B" panose="02020700000000000000" pitchFamily="18" charset="-128"/>
                <a:ea typeface="UD デジタル 教科書体 NK-B" panose="02020700000000000000" pitchFamily="18" charset="-128"/>
              </a:rPr>
              <a:t>月号</a:t>
            </a:r>
            <a:endParaRPr kumimoji="1" lang="en-US" altLang="ja-JP" sz="1400" b="1" dirty="0">
              <a:latin typeface="UD デジタル 教科書体 NK-B" panose="02020700000000000000" pitchFamily="18" charset="-128"/>
              <a:ea typeface="UD デジタル 教科書体 NK-B" panose="02020700000000000000" pitchFamily="18" charset="-128"/>
            </a:endParaRPr>
          </a:p>
        </p:txBody>
      </p:sp>
      <p:sp>
        <p:nvSpPr>
          <p:cNvPr id="33" name="テキスト ボックス 32">
            <a:extLst>
              <a:ext uri="{FF2B5EF4-FFF2-40B4-BE49-F238E27FC236}">
                <a16:creationId xmlns:a16="http://schemas.microsoft.com/office/drawing/2014/main" id="{519B1F37-BB14-472A-A54C-C1A70DF71D75}"/>
              </a:ext>
            </a:extLst>
          </p:cNvPr>
          <p:cNvSpPr txBox="1"/>
          <p:nvPr/>
        </p:nvSpPr>
        <p:spPr>
          <a:xfrm>
            <a:off x="9421716" y="5970915"/>
            <a:ext cx="1770036" cy="523220"/>
          </a:xfrm>
          <a:prstGeom prst="rect">
            <a:avLst/>
          </a:prstGeom>
          <a:noFill/>
        </p:spPr>
        <p:txBody>
          <a:bodyPr wrap="none" rtlCol="0">
            <a:spAutoFit/>
          </a:bodyPr>
          <a:lstStyle/>
          <a:p>
            <a:pPr algn="ctr"/>
            <a:r>
              <a:rPr kumimoji="1" lang="ja-JP" altLang="en-US" sz="1400" b="1" dirty="0">
                <a:latin typeface="UD デジタル 教科書体 NK-B" panose="02020700000000000000" pitchFamily="18" charset="-128"/>
                <a:ea typeface="UD デジタル 教科書体 NK-B" panose="02020700000000000000" pitchFamily="18" charset="-128"/>
              </a:rPr>
              <a:t>週刊教育資料</a:t>
            </a:r>
            <a:endParaRPr kumimoji="1" lang="en-US" altLang="ja-JP" sz="1400" b="1" dirty="0">
              <a:latin typeface="UD デジタル 教科書体 NK-B" panose="02020700000000000000" pitchFamily="18" charset="-128"/>
              <a:ea typeface="UD デジタル 教科書体 NK-B" panose="02020700000000000000" pitchFamily="18" charset="-128"/>
            </a:endParaRPr>
          </a:p>
          <a:p>
            <a:pPr algn="ctr"/>
            <a:r>
              <a:rPr kumimoji="1" lang="en-US" altLang="ja-JP" sz="1400" b="1" dirty="0">
                <a:latin typeface="UD デジタル 教科書体 NK-B" panose="02020700000000000000" pitchFamily="18" charset="-128"/>
                <a:ea typeface="UD デジタル 教科書体 NK-B" panose="02020700000000000000" pitchFamily="18" charset="-128"/>
              </a:rPr>
              <a:t>(</a:t>
            </a:r>
            <a:r>
              <a:rPr kumimoji="1" lang="ja-JP" altLang="en-US" sz="1400" b="1" dirty="0">
                <a:latin typeface="UD デジタル 教科書体 NK-B" panose="02020700000000000000" pitchFamily="18" charset="-128"/>
                <a:ea typeface="UD デジタル 教科書体 NK-B" panose="02020700000000000000" pitchFamily="18" charset="-128"/>
              </a:rPr>
              <a:t>教職員向け会報誌</a:t>
            </a:r>
            <a:r>
              <a:rPr kumimoji="1" lang="en-US" altLang="ja-JP" sz="1400" b="1" dirty="0">
                <a:latin typeface="UD デジタル 教科書体 NK-B" panose="02020700000000000000" pitchFamily="18" charset="-128"/>
                <a:ea typeface="UD デジタル 教科書体 NK-B" panose="02020700000000000000" pitchFamily="18" charset="-128"/>
              </a:rPr>
              <a:t>)</a:t>
            </a:r>
          </a:p>
        </p:txBody>
      </p:sp>
      <p:sp>
        <p:nvSpPr>
          <p:cNvPr id="35" name="テキスト ボックス 34">
            <a:extLst>
              <a:ext uri="{FF2B5EF4-FFF2-40B4-BE49-F238E27FC236}">
                <a16:creationId xmlns:a16="http://schemas.microsoft.com/office/drawing/2014/main" id="{18A3B68A-2654-442A-942F-95C06AFF69BD}"/>
              </a:ext>
            </a:extLst>
          </p:cNvPr>
          <p:cNvSpPr txBox="1"/>
          <p:nvPr/>
        </p:nvSpPr>
        <p:spPr>
          <a:xfrm>
            <a:off x="698054" y="4866979"/>
            <a:ext cx="2032801" cy="307777"/>
          </a:xfrm>
          <a:prstGeom prst="rect">
            <a:avLst/>
          </a:prstGeom>
          <a:noFill/>
        </p:spPr>
        <p:txBody>
          <a:bodyPr wrap="square">
            <a:spAutoFit/>
          </a:bodyPr>
          <a:lstStyle/>
          <a:p>
            <a:r>
              <a:rPr lang="ja-JP" altLang="en-US" sz="1400" b="1" i="0" dirty="0">
                <a:solidFill>
                  <a:srgbClr val="333333"/>
                </a:solidFill>
                <a:effectLst/>
                <a:latin typeface="游ゴシック 本文"/>
                <a:ea typeface="メイリオ" panose="020B0604030504040204" pitchFamily="50" charset="-128"/>
              </a:rPr>
              <a:t>文部科学省公認</a:t>
            </a:r>
            <a:endParaRPr lang="en-US" altLang="ja-JP" sz="1400" b="1" i="0" dirty="0">
              <a:solidFill>
                <a:srgbClr val="333333"/>
              </a:solidFill>
              <a:effectLst/>
              <a:latin typeface="游ゴシック 本文"/>
              <a:ea typeface="メイリオ" panose="020B0604030504040204" pitchFamily="50" charset="-128"/>
            </a:endParaRPr>
          </a:p>
        </p:txBody>
      </p:sp>
      <p:sp>
        <p:nvSpPr>
          <p:cNvPr id="2" name="テキスト ボックス 1">
            <a:extLst>
              <a:ext uri="{FF2B5EF4-FFF2-40B4-BE49-F238E27FC236}">
                <a16:creationId xmlns:a16="http://schemas.microsoft.com/office/drawing/2014/main" id="{0BE0E507-703A-4834-A368-24BD86D8D160}"/>
              </a:ext>
            </a:extLst>
          </p:cNvPr>
          <p:cNvSpPr txBox="1"/>
          <p:nvPr/>
        </p:nvSpPr>
        <p:spPr>
          <a:xfrm>
            <a:off x="2439219" y="1592629"/>
            <a:ext cx="7109639" cy="369332"/>
          </a:xfrm>
          <a:prstGeom prst="rect">
            <a:avLst/>
          </a:prstGeom>
          <a:noFill/>
        </p:spPr>
        <p:txBody>
          <a:bodyPr wrap="none" rtlCol="0">
            <a:spAutoFit/>
          </a:bodyPr>
          <a:lstStyle/>
          <a:p>
            <a:r>
              <a:rPr kumimoji="1" lang="en-US" altLang="ja-JP" dirty="0"/>
              <a:t>※</a:t>
            </a:r>
            <a:r>
              <a:rPr kumimoji="1" lang="ja-JP" altLang="en-US" dirty="0"/>
              <a:t>ご自身のメディア掲載情報をお持ちの方はお差し替えください。</a:t>
            </a:r>
          </a:p>
        </p:txBody>
      </p:sp>
      <p:pic>
        <p:nvPicPr>
          <p:cNvPr id="5" name="図 4">
            <a:extLst>
              <a:ext uri="{FF2B5EF4-FFF2-40B4-BE49-F238E27FC236}">
                <a16:creationId xmlns:a16="http://schemas.microsoft.com/office/drawing/2014/main" id="{9D2FC51C-B7FC-4C18-8226-F942FC135690}"/>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6220208" y="2663853"/>
            <a:ext cx="2172566" cy="1713913"/>
          </a:xfrm>
          <a:prstGeom prst="rect">
            <a:avLst/>
          </a:prstGeom>
        </p:spPr>
      </p:pic>
      <p:pic>
        <p:nvPicPr>
          <p:cNvPr id="9" name="図 8">
            <a:extLst>
              <a:ext uri="{FF2B5EF4-FFF2-40B4-BE49-F238E27FC236}">
                <a16:creationId xmlns:a16="http://schemas.microsoft.com/office/drawing/2014/main" id="{701A4AC4-90E7-46E6-B495-291D1066D33D}"/>
              </a:ext>
            </a:extLst>
          </p:cNvPr>
          <p:cNvPicPr>
            <a:picLocks noChangeAspect="1"/>
          </p:cNvPicPr>
          <p:nvPr/>
        </p:nvPicPr>
        <p:blipFill>
          <a:blip r:embed="rId9" cstate="print">
            <a:extLst>
              <a:ext uri="{BEBA8EAE-BF5A-486C-A8C5-ECC9F3942E4B}">
                <a14:imgProps xmlns:a14="http://schemas.microsoft.com/office/drawing/2010/main">
                  <a14:imgLayer r:embed="rId10">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7468091" y="3225609"/>
            <a:ext cx="1234472" cy="1488478"/>
          </a:xfrm>
          <a:prstGeom prst="rect">
            <a:avLst/>
          </a:prstGeom>
        </p:spPr>
      </p:pic>
      <p:sp>
        <p:nvSpPr>
          <p:cNvPr id="29" name="テキスト ボックス 28">
            <a:extLst>
              <a:ext uri="{FF2B5EF4-FFF2-40B4-BE49-F238E27FC236}">
                <a16:creationId xmlns:a16="http://schemas.microsoft.com/office/drawing/2014/main" id="{98960BEE-6170-4FB0-AD56-8E9444E14CD0}"/>
              </a:ext>
            </a:extLst>
          </p:cNvPr>
          <p:cNvSpPr txBox="1"/>
          <p:nvPr/>
        </p:nvSpPr>
        <p:spPr>
          <a:xfrm>
            <a:off x="6860921" y="4876718"/>
            <a:ext cx="1244251" cy="307777"/>
          </a:xfrm>
          <a:prstGeom prst="rect">
            <a:avLst/>
          </a:prstGeom>
          <a:noFill/>
        </p:spPr>
        <p:txBody>
          <a:bodyPr wrap="none" rtlCol="0">
            <a:spAutoFit/>
          </a:bodyPr>
          <a:lstStyle/>
          <a:p>
            <a:pPr algn="ctr"/>
            <a:r>
              <a:rPr kumimoji="1" lang="en-US" altLang="ja-JP" sz="1400" b="1" dirty="0">
                <a:latin typeface="UD デジタル 教科書体 NK-B" panose="02020700000000000000" pitchFamily="18" charset="-128"/>
                <a:ea typeface="UD デジタル 教科書体 NK-B" panose="02020700000000000000" pitchFamily="18" charset="-128"/>
              </a:rPr>
              <a:t>2021.2</a:t>
            </a:r>
            <a:r>
              <a:rPr kumimoji="1" lang="ja-JP" altLang="en-US" sz="1400" b="1" dirty="0">
                <a:latin typeface="UD デジタル 教科書体 NK-B" panose="02020700000000000000" pitchFamily="18" charset="-128"/>
                <a:ea typeface="UD デジタル 教科書体 NK-B" panose="02020700000000000000" pitchFamily="18" charset="-128"/>
              </a:rPr>
              <a:t>月号</a:t>
            </a:r>
            <a:endParaRPr kumimoji="1" lang="en-US" altLang="ja-JP" sz="1400" b="1" dirty="0">
              <a:latin typeface="UD デジタル 教科書体 NK-B" panose="02020700000000000000" pitchFamily="18" charset="-128"/>
              <a:ea typeface="UD デジタル 教科書体 NK-B" panose="02020700000000000000" pitchFamily="18" charset="-128"/>
            </a:endParaRPr>
          </a:p>
        </p:txBody>
      </p:sp>
      <p:sp>
        <p:nvSpPr>
          <p:cNvPr id="30" name="テキスト ボックス 29">
            <a:extLst>
              <a:ext uri="{FF2B5EF4-FFF2-40B4-BE49-F238E27FC236}">
                <a16:creationId xmlns:a16="http://schemas.microsoft.com/office/drawing/2014/main" id="{14105DDC-98DE-45E7-8F83-E584DDD396D8}"/>
              </a:ext>
            </a:extLst>
          </p:cNvPr>
          <p:cNvSpPr txBox="1"/>
          <p:nvPr/>
        </p:nvSpPr>
        <p:spPr>
          <a:xfrm>
            <a:off x="6371696" y="5144979"/>
            <a:ext cx="2454518" cy="307777"/>
          </a:xfrm>
          <a:prstGeom prst="rect">
            <a:avLst/>
          </a:prstGeom>
          <a:noFill/>
        </p:spPr>
        <p:txBody>
          <a:bodyPr wrap="none" rtlCol="0">
            <a:spAutoFit/>
          </a:bodyPr>
          <a:lstStyle/>
          <a:p>
            <a:pPr algn="ctr"/>
            <a:r>
              <a:rPr lang="ja-JP" altLang="en-US" sz="1400" b="1" dirty="0">
                <a:latin typeface="UD デジタル 教科書体 NK-B" panose="02020700000000000000" pitchFamily="18" charset="-128"/>
                <a:ea typeface="UD デジタル 教科書体 NK-B" panose="02020700000000000000" pitchFamily="18" charset="-128"/>
              </a:rPr>
              <a:t>あんふぁん（こども</a:t>
            </a:r>
            <a:r>
              <a:rPr lang="en-US" altLang="ja-JP" sz="1400" b="1" dirty="0">
                <a:latin typeface="UD デジタル 教科書体 NK-B" panose="02020700000000000000" pitchFamily="18" charset="-128"/>
                <a:ea typeface="UD デジタル 教科書体 NK-B" panose="02020700000000000000" pitchFamily="18" charset="-128"/>
              </a:rPr>
              <a:t>7</a:t>
            </a:r>
            <a:r>
              <a:rPr lang="ja-JP" altLang="en-US" sz="1400" b="1" dirty="0">
                <a:latin typeface="UD デジタル 教科書体 NK-B" panose="02020700000000000000" pitchFamily="18" charset="-128"/>
                <a:ea typeface="UD デジタル 教科書体 NK-B" panose="02020700000000000000" pitchFamily="18" charset="-128"/>
              </a:rPr>
              <a:t>りびんぐ）</a:t>
            </a:r>
            <a:endParaRPr kumimoji="1" lang="en-US" altLang="ja-JP" sz="1400" b="1"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5201814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6370" name="テキスト ボックス 9"/>
          <p:cNvSpPr txBox="1">
            <a:spLocks noChangeArrowheads="1"/>
          </p:cNvSpPr>
          <p:nvPr/>
        </p:nvSpPr>
        <p:spPr bwMode="auto">
          <a:xfrm>
            <a:off x="1617664" y="2911476"/>
            <a:ext cx="8785225" cy="646113"/>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defRPr/>
            </a:pPr>
            <a:endParaRPr lang="ja-JP" altLang="en-US" sz="1800">
              <a:latin typeface="UD デジタル 教科書体 NK-B" panose="02020700000000000000" pitchFamily="18" charset="-128"/>
              <a:ea typeface="UD デジタル 教科書体 NK-B" panose="02020700000000000000" pitchFamily="18" charset="-128"/>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93539" name="スライド番号プレースホルダー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BB992247-6000-4893-A0D1-4102177DEE7A}" type="slidenum">
              <a:rPr lang="en-US" altLang="ja-JP" sz="1200">
                <a:solidFill>
                  <a:srgbClr val="898989"/>
                </a:solidFill>
                <a:latin typeface="Times New Roman" panose="02020603050405020304" pitchFamily="18" charset="0"/>
              </a:rPr>
              <a:pPr>
                <a:spcBef>
                  <a:spcPct val="0"/>
                </a:spcBef>
                <a:buFontTx/>
                <a:buNone/>
              </a:pPr>
              <a:t>19</a:t>
            </a:fld>
            <a:endParaRPr lang="en-US" altLang="ja-JP" sz="1200">
              <a:solidFill>
                <a:srgbClr val="898989"/>
              </a:solidFill>
              <a:latin typeface="Times New Roman" panose="02020603050405020304" pitchFamily="18" charset="0"/>
            </a:endParaRPr>
          </a:p>
        </p:txBody>
      </p:sp>
      <p:sp>
        <p:nvSpPr>
          <p:cNvPr id="193540" name="Text Box 3"/>
          <p:cNvSpPr txBox="1">
            <a:spLocks noChangeArrowheads="1"/>
          </p:cNvSpPr>
          <p:nvPr/>
        </p:nvSpPr>
        <p:spPr bwMode="auto">
          <a:xfrm>
            <a:off x="1847851" y="2349500"/>
            <a:ext cx="4968875"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endParaRPr lang="ja-JP" altLang="ja-JP" sz="480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93541" name="Rectangle 3"/>
          <p:cNvSpPr>
            <a:spLocks noChangeArrowheads="1"/>
          </p:cNvSpPr>
          <p:nvPr/>
        </p:nvSpPr>
        <p:spPr bwMode="auto">
          <a:xfrm>
            <a:off x="1617664" y="2881313"/>
            <a:ext cx="856932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おこづかいの種類は？</a:t>
            </a:r>
          </a:p>
        </p:txBody>
      </p:sp>
      <p:sp>
        <p:nvSpPr>
          <p:cNvPr id="9" name="AutoShape 6"/>
          <p:cNvSpPr>
            <a:spLocks noChangeArrowheads="1"/>
          </p:cNvSpPr>
          <p:nvPr/>
        </p:nvSpPr>
        <p:spPr bwMode="auto">
          <a:xfrm>
            <a:off x="1978025" y="3705226"/>
            <a:ext cx="8064500" cy="485775"/>
          </a:xfrm>
          <a:prstGeom prst="roundRect">
            <a:avLst>
              <a:gd name="adj" fmla="val 16667"/>
            </a:avLst>
          </a:prstGeom>
          <a:solidFill>
            <a:schemeClr val="accent4"/>
          </a:solidFill>
          <a:ln>
            <a:solidFill>
              <a:schemeClr val="accent4"/>
            </a:solidFill>
          </a:ln>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defRPr/>
            </a:pPr>
            <a:r>
              <a:rPr lang="ja-JP" altLang="en-US" sz="2400">
                <a:solidFill>
                  <a:srgbClr val="FFFFFF"/>
                </a:solidFill>
                <a:latin typeface="UD デジタル 教科書体 NK-B" panose="02020700000000000000" pitchFamily="18" charset="-128"/>
                <a:ea typeface="UD デジタル 教科書体 NK-B" panose="02020700000000000000" pitchFamily="18" charset="-128"/>
              </a:rPr>
              <a:t>定額タイプ</a:t>
            </a:r>
          </a:p>
        </p:txBody>
      </p:sp>
      <p:sp>
        <p:nvSpPr>
          <p:cNvPr id="10" name="Text Box 9"/>
          <p:cNvSpPr txBox="1">
            <a:spLocks noChangeArrowheads="1"/>
          </p:cNvSpPr>
          <p:nvPr/>
        </p:nvSpPr>
        <p:spPr bwMode="auto">
          <a:xfrm>
            <a:off x="1982788" y="4452938"/>
            <a:ext cx="8259762"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 typeface="Wingdings" panose="05000000000000000000" pitchFamily="2" charset="2"/>
              <a:buNone/>
            </a:pPr>
            <a:r>
              <a:rPr lang="ja-JP" altLang="en-US" sz="240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週単位や月単位など一定の期間に、一定の金額を渡すもの。</a:t>
            </a:r>
          </a:p>
          <a:p>
            <a:pPr eaLnBrk="1" hangingPunct="1">
              <a:spcBef>
                <a:spcPct val="0"/>
              </a:spcBef>
              <a:buFont typeface="Wingdings" panose="05000000000000000000" pitchFamily="2" charset="2"/>
              <a:buNone/>
            </a:pPr>
            <a:endParaRPr lang="ja-JP" altLang="en-US" sz="240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sp>
        <p:nvSpPr>
          <p:cNvPr id="194568" name="テキスト ボックス 9"/>
          <p:cNvSpPr txBox="1">
            <a:spLocks noChangeArrowheads="1"/>
          </p:cNvSpPr>
          <p:nvPr/>
        </p:nvSpPr>
        <p:spPr bwMode="auto">
          <a:xfrm>
            <a:off x="1617662" y="252413"/>
            <a:ext cx="8785225" cy="647700"/>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おこづかいはいつからスタート？</a:t>
            </a:r>
          </a:p>
        </p:txBody>
      </p:sp>
      <p:sp>
        <p:nvSpPr>
          <p:cNvPr id="12" name="Text Box 9"/>
          <p:cNvSpPr txBox="1">
            <a:spLocks noChangeArrowheads="1"/>
          </p:cNvSpPr>
          <p:nvPr/>
        </p:nvSpPr>
        <p:spPr bwMode="auto">
          <a:xfrm>
            <a:off x="1833563" y="977901"/>
            <a:ext cx="826135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 typeface="Wingdings" panose="05000000000000000000" pitchFamily="2" charset="2"/>
              <a:buNone/>
            </a:pPr>
            <a:r>
              <a:rPr lang="ja-JP" altLang="en-US" sz="240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子どもたちにお金というものの概念がついた時。</a:t>
            </a:r>
          </a:p>
          <a:p>
            <a:pPr eaLnBrk="1" hangingPunct="1">
              <a:spcBef>
                <a:spcPct val="0"/>
              </a:spcBef>
              <a:buFont typeface="Wingdings" panose="05000000000000000000" pitchFamily="2" charset="2"/>
              <a:buNone/>
            </a:pPr>
            <a:endParaRPr lang="ja-JP" altLang="en-US" sz="240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sp>
        <p:nvSpPr>
          <p:cNvPr id="13" name="Text Box 9"/>
          <p:cNvSpPr txBox="1">
            <a:spLocks noChangeArrowheads="1"/>
          </p:cNvSpPr>
          <p:nvPr/>
        </p:nvSpPr>
        <p:spPr bwMode="auto">
          <a:xfrm>
            <a:off x="1641475" y="1539876"/>
            <a:ext cx="826135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 typeface="Wingdings" panose="05000000000000000000" pitchFamily="2" charset="2"/>
              <a:buNone/>
            </a:pPr>
            <a:r>
              <a:rPr lang="ja-JP" altLang="en-US" sz="240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物をお金で買うということを知った時</a:t>
            </a:r>
          </a:p>
          <a:p>
            <a:pPr algn="ctr" eaLnBrk="1" hangingPunct="1">
              <a:spcBef>
                <a:spcPct val="0"/>
              </a:spcBef>
              <a:buFont typeface="Wingdings" panose="05000000000000000000" pitchFamily="2" charset="2"/>
              <a:buNone/>
            </a:pPr>
            <a:endParaRPr lang="ja-JP" altLang="en-US" sz="240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spTree>
    <p:extLst>
      <p:ext uri="{BB962C8B-B14F-4D97-AF65-F5344CB8AC3E}">
        <p14:creationId xmlns:p14="http://schemas.microsoft.com/office/powerpoint/2010/main" val="10592304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86370"/>
                                        </p:tgtEl>
                                        <p:attrNameLst>
                                          <p:attrName>style.visibility</p:attrName>
                                        </p:attrNameLst>
                                      </p:cBhvr>
                                      <p:to>
                                        <p:strVal val="visible"/>
                                      </p:to>
                                    </p:set>
                                    <p:animEffect transition="in" filter="fade">
                                      <p:cBhvr>
                                        <p:cTn id="20" dur="1000"/>
                                        <p:tgtEl>
                                          <p:spTgt spid="186370"/>
                                        </p:tgtEl>
                                      </p:cBhvr>
                                    </p:animEffect>
                                    <p:anim calcmode="lin" valueType="num">
                                      <p:cBhvr>
                                        <p:cTn id="21" dur="1000" fill="hold"/>
                                        <p:tgtEl>
                                          <p:spTgt spid="186370"/>
                                        </p:tgtEl>
                                        <p:attrNameLst>
                                          <p:attrName>ppt_x</p:attrName>
                                        </p:attrNameLst>
                                      </p:cBhvr>
                                      <p:tavLst>
                                        <p:tav tm="0">
                                          <p:val>
                                            <p:strVal val="#ppt_x"/>
                                          </p:val>
                                        </p:tav>
                                        <p:tav tm="100000">
                                          <p:val>
                                            <p:strVal val="#ppt_x"/>
                                          </p:val>
                                        </p:tav>
                                      </p:tavLst>
                                    </p:anim>
                                    <p:anim calcmode="lin" valueType="num">
                                      <p:cBhvr>
                                        <p:cTn id="22" dur="1000" fill="hold"/>
                                        <p:tgtEl>
                                          <p:spTgt spid="186370"/>
                                        </p:tgtEl>
                                        <p:attrNameLst>
                                          <p:attrName>ppt_y</p:attrName>
                                        </p:attrNameLst>
                                      </p:cBhvr>
                                      <p:tavLst>
                                        <p:tav tm="0">
                                          <p:val>
                                            <p:strVal val="#ppt_y+.1"/>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0" grpId="0" animBg="1"/>
      <p:bldP spid="9" grpId="0" animBg="1"/>
      <p:bldP spid="10"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7698" name="テキスト ボックス 1"/>
          <p:cNvSpPr txBox="1">
            <a:spLocks noChangeArrowheads="1"/>
          </p:cNvSpPr>
          <p:nvPr/>
        </p:nvSpPr>
        <p:spPr bwMode="auto">
          <a:xfrm>
            <a:off x="1459404" y="210344"/>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solidFill>
                <a:schemeClr val="accent2"/>
              </a:solidFill>
              <a:latin typeface="Times New Roman" panose="02020603050405020304" pitchFamily="18" charset="0"/>
            </a:endParaRPr>
          </a:p>
          <a:p>
            <a:pPr eaLnBrk="1" hangingPunct="1">
              <a:spcBef>
                <a:spcPct val="0"/>
              </a:spcBef>
              <a:buFontTx/>
              <a:buNone/>
              <a:defRPr/>
            </a:pPr>
            <a:endParaRPr lang="ja-JP" altLang="en-US" sz="1800">
              <a:solidFill>
                <a:schemeClr val="accent2"/>
              </a:solidFill>
              <a:latin typeface="Times New Roman" panose="02020603050405020304" pitchFamily="18" charset="0"/>
            </a:endParaRPr>
          </a:p>
        </p:txBody>
      </p:sp>
      <p:sp>
        <p:nvSpPr>
          <p:cNvPr id="157701" name="フッター プレースホルダー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
        <p:nvSpPr>
          <p:cNvPr id="157699" name="スライド番号プレースホルダー 6"/>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0FAF793F-7382-4B1E-AE12-E2CAD5FB5F87}" type="slidenum">
              <a:rPr lang="en-US" altLang="ja-JP" sz="1200">
                <a:solidFill>
                  <a:srgbClr val="898989"/>
                </a:solidFill>
                <a:latin typeface="Times New Roman" panose="02020603050405020304" pitchFamily="18" charset="0"/>
              </a:rPr>
              <a:pPr>
                <a:spcBef>
                  <a:spcPct val="0"/>
                </a:spcBef>
                <a:buFontTx/>
                <a:buNone/>
              </a:pPr>
              <a:t>2</a:t>
            </a:fld>
            <a:endParaRPr lang="en-US" altLang="ja-JP" sz="1200">
              <a:solidFill>
                <a:srgbClr val="898989"/>
              </a:solidFill>
              <a:latin typeface="Times New Roman" panose="02020603050405020304" pitchFamily="18" charset="0"/>
            </a:endParaRPr>
          </a:p>
        </p:txBody>
      </p:sp>
      <p:sp>
        <p:nvSpPr>
          <p:cNvPr id="157700" name="Rectangle 3"/>
          <p:cNvSpPr>
            <a:spLocks noChangeArrowheads="1"/>
          </p:cNvSpPr>
          <p:nvPr/>
        </p:nvSpPr>
        <p:spPr bwMode="auto">
          <a:xfrm>
            <a:off x="1781451" y="148198"/>
            <a:ext cx="840105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rgbClr val="FFFFFF"/>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むかしのおかねの代わりをしてたもの</a:t>
            </a:r>
          </a:p>
        </p:txBody>
      </p:sp>
      <p:pic>
        <p:nvPicPr>
          <p:cNvPr id="157702" name="図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98664" y="484188"/>
            <a:ext cx="3413125" cy="341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091" name="図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40238" y="3473450"/>
            <a:ext cx="3384550"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092" name="図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75438" y="728663"/>
            <a:ext cx="3186112" cy="318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33375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4092"/>
                                        </p:tgtEl>
                                        <p:attrNameLst>
                                          <p:attrName>style.visibility</p:attrName>
                                        </p:attrNameLst>
                                      </p:cBhvr>
                                      <p:to>
                                        <p:strVal val="visible"/>
                                      </p:to>
                                    </p:set>
                                    <p:animEffect transition="in" filter="fade">
                                      <p:cBhvr>
                                        <p:cTn id="7" dur="1000"/>
                                        <p:tgtEl>
                                          <p:spTgt spid="174092"/>
                                        </p:tgtEl>
                                      </p:cBhvr>
                                    </p:animEffect>
                                    <p:anim calcmode="lin" valueType="num">
                                      <p:cBhvr>
                                        <p:cTn id="8" dur="1000" fill="hold"/>
                                        <p:tgtEl>
                                          <p:spTgt spid="174092"/>
                                        </p:tgtEl>
                                        <p:attrNameLst>
                                          <p:attrName>ppt_x</p:attrName>
                                        </p:attrNameLst>
                                      </p:cBhvr>
                                      <p:tavLst>
                                        <p:tav tm="0">
                                          <p:val>
                                            <p:strVal val="#ppt_x"/>
                                          </p:val>
                                        </p:tav>
                                        <p:tav tm="100000">
                                          <p:val>
                                            <p:strVal val="#ppt_x"/>
                                          </p:val>
                                        </p:tav>
                                      </p:tavLst>
                                    </p:anim>
                                    <p:anim calcmode="lin" valueType="num">
                                      <p:cBhvr>
                                        <p:cTn id="9" dur="1000" fill="hold"/>
                                        <p:tgtEl>
                                          <p:spTgt spid="17409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74091"/>
                                        </p:tgtEl>
                                        <p:attrNameLst>
                                          <p:attrName>style.visibility</p:attrName>
                                        </p:attrNameLst>
                                      </p:cBhvr>
                                      <p:to>
                                        <p:strVal val="visible"/>
                                      </p:to>
                                    </p:set>
                                    <p:animEffect transition="in" filter="fade">
                                      <p:cBhvr>
                                        <p:cTn id="14" dur="1000"/>
                                        <p:tgtEl>
                                          <p:spTgt spid="174091"/>
                                        </p:tgtEl>
                                      </p:cBhvr>
                                    </p:animEffect>
                                    <p:anim calcmode="lin" valueType="num">
                                      <p:cBhvr>
                                        <p:cTn id="15" dur="1000" fill="hold"/>
                                        <p:tgtEl>
                                          <p:spTgt spid="174091"/>
                                        </p:tgtEl>
                                        <p:attrNameLst>
                                          <p:attrName>ppt_x</p:attrName>
                                        </p:attrNameLst>
                                      </p:cBhvr>
                                      <p:tavLst>
                                        <p:tav tm="0">
                                          <p:val>
                                            <p:strVal val="#ppt_x"/>
                                          </p:val>
                                        </p:tav>
                                        <p:tav tm="100000">
                                          <p:val>
                                            <p:strVal val="#ppt_x"/>
                                          </p:val>
                                        </p:tav>
                                      </p:tavLst>
                                    </p:anim>
                                    <p:anim calcmode="lin" valueType="num">
                                      <p:cBhvr>
                                        <p:cTn id="16" dur="1000" fill="hold"/>
                                        <p:tgtEl>
                                          <p:spTgt spid="1740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コンテンツ プレースホルダー 2"/>
          <p:cNvPicPr>
            <a:picLocks noGrp="1" noChangeAspect="1"/>
          </p:cNvPicPr>
          <p:nvPr>
            <p:ph/>
          </p:nvPr>
        </p:nvPicPr>
        <p:blipFill>
          <a:blip r:embed="rId3">
            <a:extLst>
              <a:ext uri="{28A0092B-C50C-407E-A947-70E740481C1C}">
                <a14:useLocalDpi xmlns:a14="http://schemas.microsoft.com/office/drawing/2010/main" val="0"/>
              </a:ext>
            </a:extLst>
          </a:blip>
          <a:stretch>
            <a:fillRect/>
          </a:stretch>
        </p:blipFill>
        <p:spPr>
          <a:xfrm>
            <a:off x="1989327" y="1146306"/>
            <a:ext cx="3880782" cy="5486400"/>
          </a:xfrm>
        </p:spPr>
      </p:pic>
      <p:sp>
        <p:nvSpPr>
          <p:cNvPr id="195594" name="フッター プレースホルダー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kumimoji="0" lang="en-US" altLang="ja-JP" sz="1000">
                <a:solidFill>
                  <a:srgbClr val="898989"/>
                </a:solidFill>
                <a:latin typeface="Times New Roman" panose="02020603050405020304" pitchFamily="18" charset="0"/>
              </a:rPr>
              <a:t>© 2017 Kid's Money School</a:t>
            </a:r>
            <a:endParaRPr lang="en-US" altLang="ja-JP" sz="1400">
              <a:solidFill>
                <a:srgbClr val="898989"/>
              </a:solidFill>
              <a:latin typeface="Times New Roman" panose="02020603050405020304" pitchFamily="18" charset="0"/>
            </a:endParaRPr>
          </a:p>
        </p:txBody>
      </p:sp>
      <p:sp>
        <p:nvSpPr>
          <p:cNvPr id="195588" name="スライド番号プレースホルダー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59AD14D9-4DEC-4255-8E2A-2517820867BE}" type="slidenum">
              <a:rPr lang="en-US" altLang="ja-JP" sz="1200">
                <a:solidFill>
                  <a:srgbClr val="898989"/>
                </a:solidFill>
                <a:latin typeface="Times New Roman" panose="02020603050405020304" pitchFamily="18" charset="0"/>
              </a:rPr>
              <a:pPr>
                <a:spcBef>
                  <a:spcPct val="0"/>
                </a:spcBef>
                <a:buFontTx/>
                <a:buNone/>
              </a:pPr>
              <a:t>20</a:t>
            </a:fld>
            <a:endParaRPr lang="en-US" altLang="ja-JP" sz="1200">
              <a:solidFill>
                <a:srgbClr val="898989"/>
              </a:solidFill>
              <a:latin typeface="Times New Roman" panose="02020603050405020304" pitchFamily="18" charset="0"/>
            </a:endParaRPr>
          </a:p>
        </p:txBody>
      </p:sp>
      <p:sp>
        <p:nvSpPr>
          <p:cNvPr id="196611" name="テキスト ボックス 13"/>
          <p:cNvSpPr txBox="1">
            <a:spLocks noChangeArrowheads="1"/>
          </p:cNvSpPr>
          <p:nvPr/>
        </p:nvSpPr>
        <p:spPr bwMode="auto">
          <a:xfrm>
            <a:off x="1665289" y="77788"/>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defRPr/>
            </a:pPr>
            <a:endParaRPr lang="en-US" altLang="ja-JP" sz="1800">
              <a:solidFill>
                <a:srgbClr val="000000"/>
              </a:solidFill>
              <a:latin typeface="Times New Roman" panose="02020603050405020304" pitchFamily="18" charset="0"/>
            </a:endParaRPr>
          </a:p>
          <a:p>
            <a:pPr>
              <a:spcBef>
                <a:spcPct val="0"/>
              </a:spcBef>
              <a:buFontTx/>
              <a:buNone/>
              <a:defRPr/>
            </a:pPr>
            <a:endParaRPr lang="ja-JP" altLang="en-US" sz="1800">
              <a:solidFill>
                <a:srgbClr val="000000"/>
              </a:solidFill>
              <a:latin typeface="Times New Roman" panose="02020603050405020304" pitchFamily="18" charset="0"/>
            </a:endParaRPr>
          </a:p>
        </p:txBody>
      </p:sp>
      <p:sp>
        <p:nvSpPr>
          <p:cNvPr id="195589" name="Rectangle 4"/>
          <p:cNvSpPr>
            <a:spLocks noChangeArrowheads="1"/>
          </p:cNvSpPr>
          <p:nvPr/>
        </p:nvSpPr>
        <p:spPr bwMode="auto">
          <a:xfrm>
            <a:off x="1703388" y="727076"/>
            <a:ext cx="914400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Tx/>
              <a:buNone/>
            </a:pPr>
            <a:r>
              <a:rPr lang="ja-JP" altLang="en-US"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計画表でルールを決める　</a:t>
            </a:r>
          </a:p>
        </p:txBody>
      </p:sp>
      <p:sp>
        <p:nvSpPr>
          <p:cNvPr id="195590" name="Rectangle 11"/>
          <p:cNvSpPr>
            <a:spLocks noChangeArrowheads="1"/>
          </p:cNvSpPr>
          <p:nvPr/>
        </p:nvSpPr>
        <p:spPr bwMode="auto">
          <a:xfrm>
            <a:off x="1703389" y="0"/>
            <a:ext cx="856932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3600" b="1" dirty="0">
                <a:solidFill>
                  <a:srgbClr val="FFFFFF"/>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おこづかいの取り決め</a:t>
            </a:r>
          </a:p>
        </p:txBody>
      </p:sp>
      <p:sp>
        <p:nvSpPr>
          <p:cNvPr id="17" name="Rectangle 10"/>
          <p:cNvSpPr>
            <a:spLocks noChangeArrowheads="1"/>
          </p:cNvSpPr>
          <p:nvPr/>
        </p:nvSpPr>
        <p:spPr bwMode="auto">
          <a:xfrm>
            <a:off x="6687186" y="1799581"/>
            <a:ext cx="4041775" cy="394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ja-JP" altLang="en-US"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・筆記用具、お菓子</a:t>
            </a:r>
            <a:endParaRPr lang="en-US" altLang="ja-JP"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・自由に使えるお金</a:t>
            </a:r>
            <a:endParaRPr lang="en-US" altLang="ja-JP"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・人のためにつかう、</a:t>
            </a:r>
            <a:endParaRPr lang="en-US" altLang="ja-JP"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　「ありがとう」のお金</a:t>
            </a:r>
            <a:endParaRPr lang="en-US" altLang="ja-JP"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家族やお友達の誕生日プレゼント</a:t>
            </a:r>
            <a:endParaRPr lang="en-US" altLang="ja-JP"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en-US" altLang="ja-JP"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24</a:t>
            </a:r>
            <a:r>
              <a:rPr lang="ja-JP" altLang="en-US"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時間テレビ　など</a:t>
            </a:r>
            <a:endParaRPr lang="en-US" altLang="ja-JP"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 typeface="Arial" panose="020B0604020202020204" pitchFamily="34" charset="0"/>
              <a:buNone/>
            </a:pPr>
            <a:r>
              <a:rPr lang="ja-JP" altLang="en-US"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・貯金のお金</a:t>
            </a:r>
            <a:endParaRPr lang="en-US" altLang="ja-JP" sz="2000" b="1" dirty="0">
              <a:solidFill>
                <a:srgbClr val="FF5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 typeface="Arial" panose="020B0604020202020204" pitchFamily="34" charset="0"/>
              <a:buNone/>
            </a:pPr>
            <a:r>
              <a:rPr lang="ja-JP" altLang="en-US"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自転車や価格の高いゲームなどを買うためや</a:t>
            </a:r>
            <a:endParaRPr lang="en-US" altLang="ja-JP"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 typeface="Arial" panose="020B0604020202020204" pitchFamily="34" charset="0"/>
              <a:buNone/>
            </a:pPr>
            <a:r>
              <a:rPr lang="ja-JP" altLang="en-US" sz="1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投資の勉強用</a:t>
            </a:r>
          </a:p>
          <a:p>
            <a:pPr eaLnBrk="1" hangingPunct="1">
              <a:buFontTx/>
              <a:buNone/>
            </a:pPr>
            <a:endParaRPr lang="ja-JP" altLang="en-US" sz="2000" b="1" dirty="0">
              <a:solidFill>
                <a:srgbClr val="FF5050"/>
              </a:solidFill>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buFontTx/>
              <a:buNone/>
            </a:pPr>
            <a:endParaRPr lang="ja-JP" altLang="en-US" sz="2000" b="1" dirty="0">
              <a:solidFill>
                <a:srgbClr val="FF5050"/>
              </a:solidFill>
              <a:latin typeface="メイリオ" panose="020B0604030504040204" pitchFamily="50" charset="-128"/>
              <a:ea typeface="メイリオ" panose="020B0604030504040204" pitchFamily="50" charset="-128"/>
              <a:cs typeface="メイリオ" panose="020B0604030504040204" pitchFamily="50" charset="-128"/>
            </a:endParaRPr>
          </a:p>
          <a:p>
            <a:pPr eaLnBrk="1" hangingPunct="1">
              <a:buFontTx/>
              <a:buNone/>
            </a:pPr>
            <a:r>
              <a:rPr lang="ja-JP" altLang="en-US" sz="2800" b="1" dirty="0">
                <a:solidFill>
                  <a:srgbClr val="FF5050"/>
                </a:solidFill>
                <a:latin typeface="メイリオ" panose="020B0604030504040204" pitchFamily="50" charset="-128"/>
                <a:ea typeface="メイリオ" panose="020B0604030504040204" pitchFamily="50" charset="-128"/>
                <a:cs typeface="メイリオ" panose="020B0604030504040204" pitchFamily="50" charset="-128"/>
              </a:rPr>
              <a:t>　　</a:t>
            </a:r>
          </a:p>
        </p:txBody>
      </p:sp>
      <p:sp>
        <p:nvSpPr>
          <p:cNvPr id="2" name="正方形/長方形 1">
            <a:extLst>
              <a:ext uri="{FF2B5EF4-FFF2-40B4-BE49-F238E27FC236}">
                <a16:creationId xmlns:a16="http://schemas.microsoft.com/office/drawing/2014/main" id="{8B5931E8-7684-4B7C-8D5D-6BDDE87591A5}"/>
              </a:ext>
            </a:extLst>
          </p:cNvPr>
          <p:cNvSpPr/>
          <p:nvPr/>
        </p:nvSpPr>
        <p:spPr>
          <a:xfrm>
            <a:off x="1919286" y="1269507"/>
            <a:ext cx="4176714" cy="524670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676110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Effect transition="in" filter="fade">
                                      <p:cBhvr>
                                        <p:cTn id="13" dur="1000"/>
                                        <p:tgtEl>
                                          <p:spTgt spid="17">
                                            <p:txEl>
                                              <p:pRg st="0" end="0"/>
                                            </p:txEl>
                                          </p:spTgt>
                                        </p:tgtEl>
                                      </p:cBhvr>
                                    </p:animEffect>
                                    <p:anim calcmode="lin" valueType="num">
                                      <p:cBhvr>
                                        <p:cTn id="14"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7">
                                            <p:txEl>
                                              <p:pRg st="2" end="2"/>
                                            </p:txEl>
                                          </p:spTgt>
                                        </p:tgtEl>
                                        <p:attrNameLst>
                                          <p:attrName>style.visibility</p:attrName>
                                        </p:attrNameLst>
                                      </p:cBhvr>
                                      <p:to>
                                        <p:strVal val="visible"/>
                                      </p:to>
                                    </p:set>
                                    <p:animEffect transition="in" filter="fade">
                                      <p:cBhvr>
                                        <p:cTn id="20" dur="1000"/>
                                        <p:tgtEl>
                                          <p:spTgt spid="17">
                                            <p:txEl>
                                              <p:pRg st="2" end="2"/>
                                            </p:txEl>
                                          </p:spTgt>
                                        </p:tgtEl>
                                      </p:cBhvr>
                                    </p:animEffect>
                                    <p:anim calcmode="lin" valueType="num">
                                      <p:cBhvr>
                                        <p:cTn id="21" dur="1000" fill="hold"/>
                                        <p:tgtEl>
                                          <p:spTgt spid="17">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1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7">
                                            <p:txEl>
                                              <p:pRg st="4" end="4"/>
                                            </p:txEl>
                                          </p:spTgt>
                                        </p:tgtEl>
                                        <p:attrNameLst>
                                          <p:attrName>style.visibility</p:attrName>
                                        </p:attrNameLst>
                                      </p:cBhvr>
                                      <p:to>
                                        <p:strVal val="visible"/>
                                      </p:to>
                                    </p:set>
                                    <p:animEffect transition="in" filter="fade">
                                      <p:cBhvr>
                                        <p:cTn id="27" dur="1000"/>
                                        <p:tgtEl>
                                          <p:spTgt spid="17">
                                            <p:txEl>
                                              <p:pRg st="4" end="4"/>
                                            </p:txEl>
                                          </p:spTgt>
                                        </p:tgtEl>
                                      </p:cBhvr>
                                    </p:animEffect>
                                    <p:anim calcmode="lin" valueType="num">
                                      <p:cBhvr>
                                        <p:cTn id="28" dur="1000" fill="hold"/>
                                        <p:tgtEl>
                                          <p:spTgt spid="17">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17">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7">
                                            <p:txEl>
                                              <p:pRg st="5" end="5"/>
                                            </p:txEl>
                                          </p:spTgt>
                                        </p:tgtEl>
                                        <p:attrNameLst>
                                          <p:attrName>style.visibility</p:attrName>
                                        </p:attrNameLst>
                                      </p:cBhvr>
                                      <p:to>
                                        <p:strVal val="visible"/>
                                      </p:to>
                                    </p:set>
                                    <p:animEffect transition="in" filter="fade">
                                      <p:cBhvr>
                                        <p:cTn id="32" dur="1000"/>
                                        <p:tgtEl>
                                          <p:spTgt spid="17">
                                            <p:txEl>
                                              <p:pRg st="5" end="5"/>
                                            </p:txEl>
                                          </p:spTgt>
                                        </p:tgtEl>
                                      </p:cBhvr>
                                    </p:animEffect>
                                    <p:anim calcmode="lin" valueType="num">
                                      <p:cBhvr>
                                        <p:cTn id="33" dur="1000" fill="hold"/>
                                        <p:tgtEl>
                                          <p:spTgt spid="17">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17">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7">
                                            <p:txEl>
                                              <p:pRg st="6" end="6"/>
                                            </p:txEl>
                                          </p:spTgt>
                                        </p:tgtEl>
                                        <p:attrNameLst>
                                          <p:attrName>style.visibility</p:attrName>
                                        </p:attrNameLst>
                                      </p:cBhvr>
                                      <p:to>
                                        <p:strVal val="visible"/>
                                      </p:to>
                                    </p:set>
                                    <p:animEffect transition="in" filter="fade">
                                      <p:cBhvr>
                                        <p:cTn id="37" dur="1000"/>
                                        <p:tgtEl>
                                          <p:spTgt spid="17">
                                            <p:txEl>
                                              <p:pRg st="6" end="6"/>
                                            </p:txEl>
                                          </p:spTgt>
                                        </p:tgtEl>
                                      </p:cBhvr>
                                    </p:animEffect>
                                    <p:anim calcmode="lin" valueType="num">
                                      <p:cBhvr>
                                        <p:cTn id="38" dur="1000" fill="hold"/>
                                        <p:tgtEl>
                                          <p:spTgt spid="17">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17">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7">
                                            <p:txEl>
                                              <p:pRg st="7" end="7"/>
                                            </p:txEl>
                                          </p:spTgt>
                                        </p:tgtEl>
                                        <p:attrNameLst>
                                          <p:attrName>style.visibility</p:attrName>
                                        </p:attrNameLst>
                                      </p:cBhvr>
                                      <p:to>
                                        <p:strVal val="visible"/>
                                      </p:to>
                                    </p:set>
                                    <p:animEffect transition="in" filter="fade">
                                      <p:cBhvr>
                                        <p:cTn id="42" dur="1000"/>
                                        <p:tgtEl>
                                          <p:spTgt spid="17">
                                            <p:txEl>
                                              <p:pRg st="7" end="7"/>
                                            </p:txEl>
                                          </p:spTgt>
                                        </p:tgtEl>
                                      </p:cBhvr>
                                    </p:animEffect>
                                    <p:anim calcmode="lin" valueType="num">
                                      <p:cBhvr>
                                        <p:cTn id="43" dur="1000" fill="hold"/>
                                        <p:tgtEl>
                                          <p:spTgt spid="17">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17">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7">
                                            <p:txEl>
                                              <p:pRg st="9" end="9"/>
                                            </p:txEl>
                                          </p:spTgt>
                                        </p:tgtEl>
                                        <p:attrNameLst>
                                          <p:attrName>style.visibility</p:attrName>
                                        </p:attrNameLst>
                                      </p:cBhvr>
                                      <p:to>
                                        <p:strVal val="visible"/>
                                      </p:to>
                                    </p:set>
                                    <p:animEffect transition="in" filter="fade">
                                      <p:cBhvr>
                                        <p:cTn id="49" dur="1000"/>
                                        <p:tgtEl>
                                          <p:spTgt spid="17">
                                            <p:txEl>
                                              <p:pRg st="9" end="9"/>
                                            </p:txEl>
                                          </p:spTgt>
                                        </p:tgtEl>
                                      </p:cBhvr>
                                    </p:animEffect>
                                    <p:anim calcmode="lin" valueType="num">
                                      <p:cBhvr>
                                        <p:cTn id="50" dur="1000" fill="hold"/>
                                        <p:tgtEl>
                                          <p:spTgt spid="17">
                                            <p:txEl>
                                              <p:pRg st="9" end="9"/>
                                            </p:txEl>
                                          </p:spTgt>
                                        </p:tgtEl>
                                        <p:attrNameLst>
                                          <p:attrName>ppt_x</p:attrName>
                                        </p:attrNameLst>
                                      </p:cBhvr>
                                      <p:tavLst>
                                        <p:tav tm="0">
                                          <p:val>
                                            <p:strVal val="#ppt_x"/>
                                          </p:val>
                                        </p:tav>
                                        <p:tav tm="100000">
                                          <p:val>
                                            <p:strVal val="#ppt_x"/>
                                          </p:val>
                                        </p:tav>
                                      </p:tavLst>
                                    </p:anim>
                                    <p:anim calcmode="lin" valueType="num">
                                      <p:cBhvr>
                                        <p:cTn id="51" dur="1000" fill="hold"/>
                                        <p:tgtEl>
                                          <p:spTgt spid="17">
                                            <p:txEl>
                                              <p:pRg st="9" end="9"/>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7">
                                            <p:txEl>
                                              <p:pRg st="10" end="10"/>
                                            </p:txEl>
                                          </p:spTgt>
                                        </p:tgtEl>
                                        <p:attrNameLst>
                                          <p:attrName>style.visibility</p:attrName>
                                        </p:attrNameLst>
                                      </p:cBhvr>
                                      <p:to>
                                        <p:strVal val="visible"/>
                                      </p:to>
                                    </p:set>
                                    <p:animEffect transition="in" filter="fade">
                                      <p:cBhvr>
                                        <p:cTn id="54" dur="1000"/>
                                        <p:tgtEl>
                                          <p:spTgt spid="17">
                                            <p:txEl>
                                              <p:pRg st="10" end="10"/>
                                            </p:txEl>
                                          </p:spTgt>
                                        </p:tgtEl>
                                      </p:cBhvr>
                                    </p:animEffect>
                                    <p:anim calcmode="lin" valueType="num">
                                      <p:cBhvr>
                                        <p:cTn id="55" dur="1000" fill="hold"/>
                                        <p:tgtEl>
                                          <p:spTgt spid="17">
                                            <p:txEl>
                                              <p:pRg st="10" end="10"/>
                                            </p:txEl>
                                          </p:spTgt>
                                        </p:tgtEl>
                                        <p:attrNameLst>
                                          <p:attrName>ppt_x</p:attrName>
                                        </p:attrNameLst>
                                      </p:cBhvr>
                                      <p:tavLst>
                                        <p:tav tm="0">
                                          <p:val>
                                            <p:strVal val="#ppt_x"/>
                                          </p:val>
                                        </p:tav>
                                        <p:tav tm="100000">
                                          <p:val>
                                            <p:strVal val="#ppt_x"/>
                                          </p:val>
                                        </p:tav>
                                      </p:tavLst>
                                    </p:anim>
                                    <p:anim calcmode="lin" valueType="num">
                                      <p:cBhvr>
                                        <p:cTn id="56" dur="1000" fill="hold"/>
                                        <p:tgtEl>
                                          <p:spTgt spid="17">
                                            <p:txEl>
                                              <p:pRg st="10" end="10"/>
                                            </p:txEl>
                                          </p:spTgt>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17">
                                            <p:txEl>
                                              <p:pRg st="11" end="11"/>
                                            </p:txEl>
                                          </p:spTgt>
                                        </p:tgtEl>
                                        <p:attrNameLst>
                                          <p:attrName>style.visibility</p:attrName>
                                        </p:attrNameLst>
                                      </p:cBhvr>
                                      <p:to>
                                        <p:strVal val="visible"/>
                                      </p:to>
                                    </p:set>
                                    <p:animEffect transition="in" filter="fade">
                                      <p:cBhvr>
                                        <p:cTn id="59" dur="1000"/>
                                        <p:tgtEl>
                                          <p:spTgt spid="17">
                                            <p:txEl>
                                              <p:pRg st="11" end="11"/>
                                            </p:txEl>
                                          </p:spTgt>
                                        </p:tgtEl>
                                      </p:cBhvr>
                                    </p:animEffect>
                                    <p:anim calcmode="lin" valueType="num">
                                      <p:cBhvr>
                                        <p:cTn id="60" dur="1000" fill="hold"/>
                                        <p:tgtEl>
                                          <p:spTgt spid="17">
                                            <p:txEl>
                                              <p:pRg st="11" end="11"/>
                                            </p:txEl>
                                          </p:spTgt>
                                        </p:tgtEl>
                                        <p:attrNameLst>
                                          <p:attrName>ppt_x</p:attrName>
                                        </p:attrNameLst>
                                      </p:cBhvr>
                                      <p:tavLst>
                                        <p:tav tm="0">
                                          <p:val>
                                            <p:strVal val="#ppt_x"/>
                                          </p:val>
                                        </p:tav>
                                        <p:tav tm="100000">
                                          <p:val>
                                            <p:strVal val="#ppt_x"/>
                                          </p:val>
                                        </p:tav>
                                      </p:tavLst>
                                    </p:anim>
                                    <p:anim calcmode="lin" valueType="num">
                                      <p:cBhvr>
                                        <p:cTn id="61" dur="1000" fill="hold"/>
                                        <p:tgtEl>
                                          <p:spTgt spid="17">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6187" y="765969"/>
            <a:ext cx="3891287" cy="5519742"/>
          </a:xfrm>
          <a:prstGeom prst="rect">
            <a:avLst/>
          </a:prstGeom>
        </p:spPr>
      </p:pic>
      <p:sp>
        <p:nvSpPr>
          <p:cNvPr id="196611" name="テキスト ボックス 13"/>
          <p:cNvSpPr txBox="1">
            <a:spLocks noChangeArrowheads="1"/>
          </p:cNvSpPr>
          <p:nvPr/>
        </p:nvSpPr>
        <p:spPr bwMode="auto">
          <a:xfrm>
            <a:off x="1665289" y="77788"/>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defRPr/>
            </a:pPr>
            <a:endParaRPr lang="en-US" altLang="ja-JP" sz="1800">
              <a:solidFill>
                <a:srgbClr val="000000"/>
              </a:solidFill>
              <a:latin typeface="Times New Roman" panose="02020603050405020304" pitchFamily="18" charset="0"/>
            </a:endParaRPr>
          </a:p>
          <a:p>
            <a:pPr>
              <a:spcBef>
                <a:spcPct val="0"/>
              </a:spcBef>
              <a:buFontTx/>
              <a:buNone/>
              <a:defRPr/>
            </a:pPr>
            <a:endParaRPr lang="ja-JP" altLang="en-US" sz="1800">
              <a:solidFill>
                <a:srgbClr val="000000"/>
              </a:solidFill>
              <a:latin typeface="Times New Roman" panose="02020603050405020304" pitchFamily="18" charset="0"/>
            </a:endParaRPr>
          </a:p>
        </p:txBody>
      </p:sp>
      <p:sp>
        <p:nvSpPr>
          <p:cNvPr id="195594" name="フッター プレースホルダー 3"/>
          <p:cNvSpPr>
            <a:spLocks noGrp="1"/>
          </p:cNvSpPr>
          <p:nvPr>
            <p:ph type="ftr" sz="quarter" idx="11"/>
          </p:nvPr>
        </p:nvSpPr>
        <p:spPr bwMode="auto">
          <a:xfrm>
            <a:off x="4038600" y="6469860"/>
            <a:ext cx="41148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kumimoji="0" lang="en-US" altLang="ja-JP" sz="1000" dirty="0">
                <a:solidFill>
                  <a:srgbClr val="898989"/>
                </a:solidFill>
                <a:latin typeface="Times New Roman" panose="02020603050405020304" pitchFamily="18" charset="0"/>
              </a:rPr>
              <a:t>© 2017 Kid's Money School</a:t>
            </a:r>
            <a:endParaRPr lang="en-US" altLang="ja-JP" sz="1400" dirty="0">
              <a:solidFill>
                <a:srgbClr val="898989"/>
              </a:solidFill>
              <a:latin typeface="Times New Roman" panose="02020603050405020304" pitchFamily="18" charset="0"/>
            </a:endParaRPr>
          </a:p>
        </p:txBody>
      </p:sp>
      <p:sp>
        <p:nvSpPr>
          <p:cNvPr id="195588" name="スライド番号プレースホルダー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59AD14D9-4DEC-4255-8E2A-2517820867BE}" type="slidenum">
              <a:rPr lang="en-US" altLang="ja-JP" sz="1200">
                <a:solidFill>
                  <a:srgbClr val="898989"/>
                </a:solidFill>
                <a:latin typeface="Times New Roman" panose="02020603050405020304" pitchFamily="18" charset="0"/>
              </a:rPr>
              <a:pPr>
                <a:spcBef>
                  <a:spcPct val="0"/>
                </a:spcBef>
                <a:buFontTx/>
                <a:buNone/>
              </a:pPr>
              <a:t>21</a:t>
            </a:fld>
            <a:endParaRPr lang="en-US" altLang="ja-JP" sz="1200">
              <a:solidFill>
                <a:srgbClr val="898989"/>
              </a:solidFill>
              <a:latin typeface="Times New Roman" panose="02020603050405020304" pitchFamily="18" charset="0"/>
            </a:endParaRPr>
          </a:p>
        </p:txBody>
      </p:sp>
      <p:sp>
        <p:nvSpPr>
          <p:cNvPr id="195590" name="Rectangle 11"/>
          <p:cNvSpPr>
            <a:spLocks noChangeArrowheads="1"/>
          </p:cNvSpPr>
          <p:nvPr/>
        </p:nvSpPr>
        <p:spPr bwMode="auto">
          <a:xfrm>
            <a:off x="1703389" y="0"/>
            <a:ext cx="856932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3600" b="1" dirty="0">
                <a:solidFill>
                  <a:srgbClr val="FFFFFF"/>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おこづかいの取り決め</a:t>
            </a:r>
          </a:p>
        </p:txBody>
      </p:sp>
      <p:sp>
        <p:nvSpPr>
          <p:cNvPr id="7" name="正方形/長方形 6">
            <a:extLst>
              <a:ext uri="{FF2B5EF4-FFF2-40B4-BE49-F238E27FC236}">
                <a16:creationId xmlns:a16="http://schemas.microsoft.com/office/drawing/2014/main" id="{7A091A01-454B-4902-BAA0-0888516164C2}"/>
              </a:ext>
            </a:extLst>
          </p:cNvPr>
          <p:cNvSpPr/>
          <p:nvPr/>
        </p:nvSpPr>
        <p:spPr>
          <a:xfrm>
            <a:off x="3643473" y="985838"/>
            <a:ext cx="4176714" cy="524670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804672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コンテンツ プレースホルダー 2"/>
          <p:cNvPicPr>
            <a:picLocks noGrp="1" noChangeAspect="1"/>
          </p:cNvPicPr>
          <p:nvPr>
            <p:ph/>
          </p:nvPr>
        </p:nvPicPr>
        <p:blipFill>
          <a:blip r:embed="rId3">
            <a:extLst>
              <a:ext uri="{28A0092B-C50C-407E-A947-70E740481C1C}">
                <a14:useLocalDpi xmlns:a14="http://schemas.microsoft.com/office/drawing/2010/main" val="0"/>
              </a:ext>
            </a:extLst>
          </a:blip>
          <a:stretch>
            <a:fillRect/>
          </a:stretch>
        </p:blipFill>
        <p:spPr>
          <a:xfrm>
            <a:off x="4010385" y="1331490"/>
            <a:ext cx="3629894" cy="5131710"/>
          </a:xfrm>
        </p:spPr>
      </p:pic>
      <p:sp>
        <p:nvSpPr>
          <p:cNvPr id="195594" name="フッター プレースホルダー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kumimoji="0" lang="en-US" altLang="ja-JP" sz="1000">
                <a:solidFill>
                  <a:srgbClr val="898989"/>
                </a:solidFill>
                <a:latin typeface="Times New Roman" panose="02020603050405020304" pitchFamily="18" charset="0"/>
              </a:rPr>
              <a:t>© 2017 Kid's Money School</a:t>
            </a:r>
            <a:endParaRPr lang="en-US" altLang="ja-JP" sz="1400">
              <a:solidFill>
                <a:srgbClr val="898989"/>
              </a:solidFill>
              <a:latin typeface="Times New Roman" panose="02020603050405020304" pitchFamily="18" charset="0"/>
            </a:endParaRPr>
          </a:p>
        </p:txBody>
      </p:sp>
      <p:sp>
        <p:nvSpPr>
          <p:cNvPr id="195588" name="スライド番号プレースホルダー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59AD14D9-4DEC-4255-8E2A-2517820867BE}" type="slidenum">
              <a:rPr lang="en-US" altLang="ja-JP" sz="1200">
                <a:solidFill>
                  <a:srgbClr val="898989"/>
                </a:solidFill>
                <a:latin typeface="Times New Roman" panose="02020603050405020304" pitchFamily="18" charset="0"/>
              </a:rPr>
              <a:pPr>
                <a:spcBef>
                  <a:spcPct val="0"/>
                </a:spcBef>
                <a:buFontTx/>
                <a:buNone/>
              </a:pPr>
              <a:t>22</a:t>
            </a:fld>
            <a:endParaRPr lang="en-US" altLang="ja-JP" sz="1200">
              <a:solidFill>
                <a:srgbClr val="898989"/>
              </a:solidFill>
              <a:latin typeface="Times New Roman" panose="02020603050405020304" pitchFamily="18" charset="0"/>
            </a:endParaRPr>
          </a:p>
        </p:txBody>
      </p:sp>
      <p:sp>
        <p:nvSpPr>
          <p:cNvPr id="196611" name="テキスト ボックス 13"/>
          <p:cNvSpPr txBox="1">
            <a:spLocks noChangeArrowheads="1"/>
          </p:cNvSpPr>
          <p:nvPr/>
        </p:nvSpPr>
        <p:spPr bwMode="auto">
          <a:xfrm>
            <a:off x="1665289" y="77788"/>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defRPr/>
            </a:pPr>
            <a:endParaRPr lang="en-US" altLang="ja-JP" sz="1800">
              <a:solidFill>
                <a:srgbClr val="000000"/>
              </a:solidFill>
              <a:latin typeface="Times New Roman" panose="02020603050405020304" pitchFamily="18" charset="0"/>
            </a:endParaRPr>
          </a:p>
          <a:p>
            <a:pPr>
              <a:spcBef>
                <a:spcPct val="0"/>
              </a:spcBef>
              <a:buFontTx/>
              <a:buNone/>
              <a:defRPr/>
            </a:pPr>
            <a:endParaRPr lang="ja-JP" altLang="en-US" sz="1800">
              <a:solidFill>
                <a:srgbClr val="000000"/>
              </a:solidFill>
              <a:latin typeface="Times New Roman" panose="02020603050405020304" pitchFamily="18" charset="0"/>
            </a:endParaRPr>
          </a:p>
        </p:txBody>
      </p:sp>
      <p:sp>
        <p:nvSpPr>
          <p:cNvPr id="195589" name="Rectangle 4"/>
          <p:cNvSpPr>
            <a:spLocks noChangeArrowheads="1"/>
          </p:cNvSpPr>
          <p:nvPr/>
        </p:nvSpPr>
        <p:spPr bwMode="auto">
          <a:xfrm>
            <a:off x="1596856" y="863767"/>
            <a:ext cx="3942810" cy="467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Tx/>
              <a:buNone/>
            </a:pPr>
            <a:r>
              <a:rPr lang="ja-JP" altLang="en-US" dirty="0" err="1">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おこづ</a:t>
            </a:r>
            <a:r>
              <a:rPr lang="ja-JP" altLang="en-US"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かい帳を使う　</a:t>
            </a:r>
          </a:p>
        </p:txBody>
      </p:sp>
      <p:sp>
        <p:nvSpPr>
          <p:cNvPr id="195590" name="Rectangle 11"/>
          <p:cNvSpPr>
            <a:spLocks noChangeArrowheads="1"/>
          </p:cNvSpPr>
          <p:nvPr/>
        </p:nvSpPr>
        <p:spPr bwMode="auto">
          <a:xfrm>
            <a:off x="1703389" y="0"/>
            <a:ext cx="856932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3600" b="1" dirty="0">
                <a:solidFill>
                  <a:srgbClr val="FFFFFF"/>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おこづかいの取り決め</a:t>
            </a:r>
          </a:p>
        </p:txBody>
      </p:sp>
      <p:sp>
        <p:nvSpPr>
          <p:cNvPr id="195591" name="Rectangle 18"/>
          <p:cNvSpPr>
            <a:spLocks noChangeArrowheads="1"/>
          </p:cNvSpPr>
          <p:nvPr/>
        </p:nvSpPr>
        <p:spPr bwMode="auto">
          <a:xfrm>
            <a:off x="1703388" y="2546210"/>
            <a:ext cx="273685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Tx/>
              <a:buNone/>
            </a:pPr>
            <a:r>
              <a:rPr lang="ja-JP" altLang="en-US" sz="2000"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自分のおかねの内訳を毎月理解させる</a:t>
            </a:r>
            <a:endParaRPr lang="en-US" altLang="ja-JP" sz="2000"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sp>
        <p:nvSpPr>
          <p:cNvPr id="195592" name="Rectangle 20"/>
          <p:cNvSpPr>
            <a:spLocks noChangeArrowheads="1"/>
          </p:cNvSpPr>
          <p:nvPr/>
        </p:nvSpPr>
        <p:spPr bwMode="auto">
          <a:xfrm>
            <a:off x="7323138" y="3786338"/>
            <a:ext cx="3344862"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buFontTx/>
              <a:buNone/>
            </a:pPr>
            <a:r>
              <a:rPr lang="ja-JP" altLang="en-US" sz="2400"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「なに」に「いくら」使ったのかを書く</a:t>
            </a:r>
          </a:p>
        </p:txBody>
      </p:sp>
      <p:sp>
        <p:nvSpPr>
          <p:cNvPr id="15" name="円形吹き出し 14"/>
          <p:cNvSpPr/>
          <p:nvPr/>
        </p:nvSpPr>
        <p:spPr>
          <a:xfrm>
            <a:off x="1665289" y="2173138"/>
            <a:ext cx="2768600" cy="1384300"/>
          </a:xfrm>
          <a:prstGeom prst="wedgeEllipseCallout">
            <a:avLst>
              <a:gd name="adj1" fmla="val 52946"/>
              <a:gd name="adj2" fmla="val 54788"/>
            </a:avLst>
          </a:prstGeom>
          <a:noFill/>
          <a:ln>
            <a:solidFill>
              <a:srgbClr val="2929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6" name="円形吹き出し 15"/>
          <p:cNvSpPr/>
          <p:nvPr/>
        </p:nvSpPr>
        <p:spPr>
          <a:xfrm flipH="1">
            <a:off x="7210425" y="3321200"/>
            <a:ext cx="3384550" cy="1689100"/>
          </a:xfrm>
          <a:prstGeom prst="wedgeEllipseCallout">
            <a:avLst>
              <a:gd name="adj1" fmla="val 97571"/>
              <a:gd name="adj2" fmla="val 20737"/>
            </a:avLst>
          </a:prstGeom>
          <a:noFill/>
          <a:ln>
            <a:solidFill>
              <a:srgbClr val="2929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Tree>
    <p:extLst>
      <p:ext uri="{BB962C8B-B14F-4D97-AF65-F5344CB8AC3E}">
        <p14:creationId xmlns:p14="http://schemas.microsoft.com/office/powerpoint/2010/main" val="16928395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9682" name="テキスト ボックス 13"/>
          <p:cNvSpPr txBox="1">
            <a:spLocks noChangeArrowheads="1"/>
          </p:cNvSpPr>
          <p:nvPr/>
        </p:nvSpPr>
        <p:spPr bwMode="auto">
          <a:xfrm>
            <a:off x="1665289" y="77788"/>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198670" name="フッター プレースホルダー 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
        <p:nvSpPr>
          <p:cNvPr id="198659" name="スライド番号プレースホルダー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395DBB9B-0782-40FF-AE60-948F775BBF8F}" type="slidenum">
              <a:rPr lang="en-US" altLang="ja-JP" sz="1200">
                <a:solidFill>
                  <a:srgbClr val="898989"/>
                </a:solidFill>
                <a:latin typeface="Times New Roman" panose="02020603050405020304" pitchFamily="18" charset="0"/>
              </a:rPr>
              <a:pPr>
                <a:spcBef>
                  <a:spcPct val="0"/>
                </a:spcBef>
                <a:buFontTx/>
                <a:buNone/>
              </a:pPr>
              <a:t>23</a:t>
            </a:fld>
            <a:endParaRPr lang="en-US" altLang="ja-JP" sz="1200">
              <a:solidFill>
                <a:srgbClr val="898989"/>
              </a:solidFill>
              <a:latin typeface="Times New Roman" panose="02020603050405020304" pitchFamily="18" charset="0"/>
            </a:endParaRPr>
          </a:p>
        </p:txBody>
      </p:sp>
      <p:sp>
        <p:nvSpPr>
          <p:cNvPr id="198660" name="Text Box 3"/>
          <p:cNvSpPr txBox="1">
            <a:spLocks noChangeArrowheads="1"/>
          </p:cNvSpPr>
          <p:nvPr/>
        </p:nvSpPr>
        <p:spPr bwMode="auto">
          <a:xfrm>
            <a:off x="1919289" y="1557339"/>
            <a:ext cx="4968875"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50000"/>
              </a:spcBef>
              <a:buFontTx/>
              <a:buNone/>
            </a:pPr>
            <a:endParaRPr lang="ja-JP" altLang="ja-JP" sz="4800">
              <a:solidFill>
                <a:srgbClr val="FFFFFF"/>
              </a:solidFill>
              <a:latin typeface="HGP創英角ｺﾞｼｯｸUB" panose="020B0900000000000000" pitchFamily="50" charset="-128"/>
              <a:ea typeface="HGP創英角ｺﾞｼｯｸUB" panose="020B0900000000000000" pitchFamily="50" charset="-128"/>
            </a:endParaRPr>
          </a:p>
        </p:txBody>
      </p:sp>
      <p:sp>
        <p:nvSpPr>
          <p:cNvPr id="199685" name="AutoShape 6"/>
          <p:cNvSpPr>
            <a:spLocks noChangeArrowheads="1"/>
          </p:cNvSpPr>
          <p:nvPr/>
        </p:nvSpPr>
        <p:spPr bwMode="auto">
          <a:xfrm>
            <a:off x="2025650" y="927100"/>
            <a:ext cx="8064500" cy="420688"/>
          </a:xfrm>
          <a:prstGeom prst="roundRect">
            <a:avLst>
              <a:gd name="adj" fmla="val 16667"/>
            </a:avLst>
          </a:prstGeom>
          <a:solidFill>
            <a:schemeClr val="accent4"/>
          </a:solidFill>
          <a:ln>
            <a:solidFill>
              <a:schemeClr val="accent4"/>
            </a:solidFill>
          </a:ln>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defRPr/>
            </a:pPr>
            <a:r>
              <a:rPr lang="ja-JP" altLang="en-US" sz="2400" dirty="0">
                <a:solidFill>
                  <a:srgbClr val="FFFFFF"/>
                </a:solidFill>
                <a:latin typeface="UD デジタル 教科書体 NP-B" panose="02020700000000000000" pitchFamily="18" charset="-128"/>
                <a:ea typeface="UD デジタル 教科書体 NP-B" panose="02020700000000000000" pitchFamily="18" charset="-128"/>
              </a:rPr>
              <a:t>定額タイプ</a:t>
            </a:r>
          </a:p>
        </p:txBody>
      </p:sp>
      <p:sp>
        <p:nvSpPr>
          <p:cNvPr id="22534" name="AutoShape 7"/>
          <p:cNvSpPr>
            <a:spLocks noChangeArrowheads="1"/>
          </p:cNvSpPr>
          <p:nvPr/>
        </p:nvSpPr>
        <p:spPr bwMode="auto">
          <a:xfrm>
            <a:off x="1973264" y="2416175"/>
            <a:ext cx="8029575" cy="433388"/>
          </a:xfrm>
          <a:prstGeom prst="roundRect">
            <a:avLst>
              <a:gd name="adj" fmla="val 16667"/>
            </a:avLst>
          </a:prstGeom>
          <a:solidFill>
            <a:schemeClr val="accent4"/>
          </a:solidFill>
          <a:ln>
            <a:solidFill>
              <a:schemeClr val="accent4"/>
            </a:solidFill>
          </a:ln>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defRPr/>
            </a:pPr>
            <a:r>
              <a:rPr lang="ja-JP" altLang="en-US" sz="2400" dirty="0">
                <a:solidFill>
                  <a:srgbClr val="FFFFFF"/>
                </a:solidFill>
                <a:latin typeface="UD デジタル 教科書体 NK-B" panose="02020700000000000000" pitchFamily="18" charset="-128"/>
                <a:ea typeface="UD デジタル 教科書体 NK-B" panose="02020700000000000000" pitchFamily="18" charset="-128"/>
              </a:rPr>
              <a:t>報酬タイプ</a:t>
            </a:r>
          </a:p>
        </p:txBody>
      </p:sp>
      <p:sp>
        <p:nvSpPr>
          <p:cNvPr id="22535" name="AutoShape 8"/>
          <p:cNvSpPr>
            <a:spLocks noChangeArrowheads="1"/>
          </p:cNvSpPr>
          <p:nvPr/>
        </p:nvSpPr>
        <p:spPr bwMode="auto">
          <a:xfrm>
            <a:off x="2001838" y="3916364"/>
            <a:ext cx="8027988" cy="409575"/>
          </a:xfrm>
          <a:prstGeom prst="roundRect">
            <a:avLst>
              <a:gd name="adj" fmla="val 16667"/>
            </a:avLst>
          </a:prstGeom>
          <a:solidFill>
            <a:schemeClr val="accent4"/>
          </a:solidFill>
          <a:ln>
            <a:solidFill>
              <a:schemeClr val="accent4"/>
            </a:solidFill>
          </a:ln>
        </p:spPr>
        <p:txBody>
          <a:bodyPr wrap="none"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defRPr/>
            </a:pPr>
            <a:r>
              <a:rPr lang="ja-JP" altLang="en-US" sz="2400" dirty="0">
                <a:solidFill>
                  <a:srgbClr val="FFFFFF"/>
                </a:solidFill>
                <a:latin typeface="UD デジタル 教科書体 NK-B" panose="02020700000000000000" pitchFamily="18" charset="-128"/>
                <a:ea typeface="UD デジタル 教科書体 NK-B" panose="02020700000000000000" pitchFamily="18" charset="-128"/>
              </a:rPr>
              <a:t>ミックスタイプ</a:t>
            </a:r>
          </a:p>
        </p:txBody>
      </p:sp>
      <p:sp>
        <p:nvSpPr>
          <p:cNvPr id="198664" name="Text Box 9"/>
          <p:cNvSpPr txBox="1">
            <a:spLocks noChangeArrowheads="1"/>
          </p:cNvSpPr>
          <p:nvPr/>
        </p:nvSpPr>
        <p:spPr bwMode="auto">
          <a:xfrm>
            <a:off x="1927225" y="1512888"/>
            <a:ext cx="826135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 typeface="Wingdings" panose="05000000000000000000" pitchFamily="2" charset="2"/>
              <a:buNone/>
            </a:pPr>
            <a:r>
              <a:rPr lang="ja-JP" altLang="en-US" sz="24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週単位や月単位など一定の期間に、一定の金額を渡すもの。</a:t>
            </a:r>
          </a:p>
          <a:p>
            <a:pPr eaLnBrk="1" hangingPunct="1">
              <a:spcBef>
                <a:spcPct val="0"/>
              </a:spcBef>
              <a:buFont typeface="Wingdings" panose="05000000000000000000" pitchFamily="2" charset="2"/>
              <a:buNone/>
            </a:pPr>
            <a:endParaRPr lang="ja-JP" altLang="en-US" sz="2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537" name="Text Box 10"/>
          <p:cNvSpPr txBox="1">
            <a:spLocks noChangeArrowheads="1"/>
          </p:cNvSpPr>
          <p:nvPr/>
        </p:nvSpPr>
        <p:spPr bwMode="auto">
          <a:xfrm>
            <a:off x="1793876" y="2887663"/>
            <a:ext cx="874712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 typeface="Wingdings" panose="05000000000000000000" pitchFamily="2" charset="2"/>
              <a:buNone/>
            </a:pPr>
            <a:r>
              <a:rPr lang="ja-JP" altLang="en-US" sz="2400"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お手伝いなどの働きに応じて、おこづかいの金額が決まるもの。</a:t>
            </a:r>
          </a:p>
        </p:txBody>
      </p:sp>
      <p:sp>
        <p:nvSpPr>
          <p:cNvPr id="22538" name="Text Box 11"/>
          <p:cNvSpPr txBox="1">
            <a:spLocks noChangeArrowheads="1"/>
          </p:cNvSpPr>
          <p:nvPr/>
        </p:nvSpPr>
        <p:spPr bwMode="auto">
          <a:xfrm>
            <a:off x="3575051" y="4468813"/>
            <a:ext cx="518477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 typeface="Wingdings" panose="05000000000000000000" pitchFamily="2" charset="2"/>
              <a:buNone/>
            </a:pPr>
            <a:r>
              <a:rPr lang="ja-JP" altLang="en-US" sz="2400"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報酬制と定額制をあわせたもの。</a:t>
            </a:r>
          </a:p>
        </p:txBody>
      </p:sp>
      <p:sp>
        <p:nvSpPr>
          <p:cNvPr id="198667" name="Rectangle 3"/>
          <p:cNvSpPr>
            <a:spLocks noChangeArrowheads="1"/>
          </p:cNvSpPr>
          <p:nvPr/>
        </p:nvSpPr>
        <p:spPr bwMode="auto">
          <a:xfrm>
            <a:off x="1703389" y="0"/>
            <a:ext cx="856932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おこづかいの種類は？</a:t>
            </a:r>
          </a:p>
        </p:txBody>
      </p:sp>
      <p:sp>
        <p:nvSpPr>
          <p:cNvPr id="2" name="テキスト ボックス 1"/>
          <p:cNvSpPr txBox="1">
            <a:spLocks noChangeArrowheads="1"/>
          </p:cNvSpPr>
          <p:nvPr/>
        </p:nvSpPr>
        <p:spPr bwMode="auto">
          <a:xfrm>
            <a:off x="2662239" y="1933575"/>
            <a:ext cx="68405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2000" dirty="0">
                <a:solidFill>
                  <a:srgbClr val="FF0000"/>
                </a:solidFill>
                <a:latin typeface="UD デジタル 教科書体 NP-B" panose="02020700000000000000" pitchFamily="18" charset="-128"/>
                <a:ea typeface="UD デジタル 教科書体 NP-B" panose="02020700000000000000" pitchFamily="18" charset="-128"/>
              </a:rPr>
              <a:t>お金の管理を学ぶことができる！</a:t>
            </a:r>
          </a:p>
        </p:txBody>
      </p:sp>
      <p:sp>
        <p:nvSpPr>
          <p:cNvPr id="14" name="テキスト ボックス 13"/>
          <p:cNvSpPr txBox="1">
            <a:spLocks noChangeArrowheads="1"/>
          </p:cNvSpPr>
          <p:nvPr/>
        </p:nvSpPr>
        <p:spPr bwMode="auto">
          <a:xfrm>
            <a:off x="2636839" y="3351214"/>
            <a:ext cx="6842125"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2000" dirty="0">
                <a:solidFill>
                  <a:srgbClr val="FF0000"/>
                </a:solidFill>
                <a:latin typeface="UD デジタル 教科書体 NP-B" panose="02020700000000000000" pitchFamily="18" charset="-128"/>
                <a:ea typeface="UD デジタル 教科書体 NP-B" panose="02020700000000000000" pitchFamily="18" charset="-128"/>
              </a:rPr>
              <a:t>お金は仕事の対価だということがわかる！</a:t>
            </a:r>
          </a:p>
        </p:txBody>
      </p:sp>
      <p:pic>
        <p:nvPicPr>
          <p:cNvPr id="198671" name="図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43476" y="4632326"/>
            <a:ext cx="2144713"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93909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534"/>
                                        </p:tgtEl>
                                        <p:attrNameLst>
                                          <p:attrName>style.visibility</p:attrName>
                                        </p:attrNameLst>
                                      </p:cBhvr>
                                      <p:to>
                                        <p:strVal val="visible"/>
                                      </p:to>
                                    </p:set>
                                    <p:animEffect transition="in" filter="fade">
                                      <p:cBhvr>
                                        <p:cTn id="7" dur="500"/>
                                        <p:tgtEl>
                                          <p:spTgt spid="225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537"/>
                                        </p:tgtEl>
                                        <p:attrNameLst>
                                          <p:attrName>style.visibility</p:attrName>
                                        </p:attrNameLst>
                                      </p:cBhvr>
                                      <p:to>
                                        <p:strVal val="visible"/>
                                      </p:to>
                                    </p:set>
                                    <p:animEffect transition="in" filter="fade">
                                      <p:cBhvr>
                                        <p:cTn id="10" dur="500"/>
                                        <p:tgtEl>
                                          <p:spTgt spid="2253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2535"/>
                                        </p:tgtEl>
                                        <p:attrNameLst>
                                          <p:attrName>style.visibility</p:attrName>
                                        </p:attrNameLst>
                                      </p:cBhvr>
                                      <p:to>
                                        <p:strVal val="visible"/>
                                      </p:to>
                                    </p:set>
                                    <p:animEffect transition="in" filter="fade">
                                      <p:cBhvr>
                                        <p:cTn id="29" dur="1000"/>
                                        <p:tgtEl>
                                          <p:spTgt spid="22535"/>
                                        </p:tgtEl>
                                      </p:cBhvr>
                                    </p:animEffect>
                                    <p:anim calcmode="lin" valueType="num">
                                      <p:cBhvr>
                                        <p:cTn id="30" dur="1000" fill="hold"/>
                                        <p:tgtEl>
                                          <p:spTgt spid="22535"/>
                                        </p:tgtEl>
                                        <p:attrNameLst>
                                          <p:attrName>ppt_x</p:attrName>
                                        </p:attrNameLst>
                                      </p:cBhvr>
                                      <p:tavLst>
                                        <p:tav tm="0">
                                          <p:val>
                                            <p:strVal val="#ppt_x"/>
                                          </p:val>
                                        </p:tav>
                                        <p:tav tm="100000">
                                          <p:val>
                                            <p:strVal val="#ppt_x"/>
                                          </p:val>
                                        </p:tav>
                                      </p:tavLst>
                                    </p:anim>
                                    <p:anim calcmode="lin" valueType="num">
                                      <p:cBhvr>
                                        <p:cTn id="31" dur="1000" fill="hold"/>
                                        <p:tgtEl>
                                          <p:spTgt spid="2253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2538"/>
                                        </p:tgtEl>
                                        <p:attrNameLst>
                                          <p:attrName>style.visibility</p:attrName>
                                        </p:attrNameLst>
                                      </p:cBhvr>
                                      <p:to>
                                        <p:strVal val="visible"/>
                                      </p:to>
                                    </p:set>
                                    <p:animEffect transition="in" filter="fade">
                                      <p:cBhvr>
                                        <p:cTn id="34" dur="1000"/>
                                        <p:tgtEl>
                                          <p:spTgt spid="22538"/>
                                        </p:tgtEl>
                                      </p:cBhvr>
                                    </p:animEffect>
                                    <p:anim calcmode="lin" valueType="num">
                                      <p:cBhvr>
                                        <p:cTn id="35" dur="1000" fill="hold"/>
                                        <p:tgtEl>
                                          <p:spTgt spid="22538"/>
                                        </p:tgtEl>
                                        <p:attrNameLst>
                                          <p:attrName>ppt_x</p:attrName>
                                        </p:attrNameLst>
                                      </p:cBhvr>
                                      <p:tavLst>
                                        <p:tav tm="0">
                                          <p:val>
                                            <p:strVal val="#ppt_x"/>
                                          </p:val>
                                        </p:tav>
                                        <p:tav tm="100000">
                                          <p:val>
                                            <p:strVal val="#ppt_x"/>
                                          </p:val>
                                        </p:tav>
                                      </p:tavLst>
                                    </p:anim>
                                    <p:anim calcmode="lin" valueType="num">
                                      <p:cBhvr>
                                        <p:cTn id="36" dur="1000" fill="hold"/>
                                        <p:tgtEl>
                                          <p:spTgt spid="225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animBg="1"/>
      <p:bldP spid="22535" grpId="0" animBg="1"/>
      <p:bldP spid="22537" grpId="0"/>
      <p:bldP spid="22538" grpId="0"/>
      <p:bldP spid="2"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1730" name="テキスト ボックス 12"/>
          <p:cNvSpPr txBox="1">
            <a:spLocks noChangeArrowheads="1"/>
          </p:cNvSpPr>
          <p:nvPr/>
        </p:nvSpPr>
        <p:spPr bwMode="auto">
          <a:xfrm>
            <a:off x="1682749" y="337800"/>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endParaRPr lang="en-US" altLang="ja-JP" sz="1400" dirty="0"/>
          </a:p>
        </p:txBody>
      </p:sp>
      <p:sp>
        <p:nvSpPr>
          <p:cNvPr id="200707" name="スライド番号プレースホルダー 8"/>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1B1F208F-093E-4880-ACFC-026E9262226C}" type="slidenum">
              <a:rPr lang="en-US" altLang="ja-JP" sz="1200">
                <a:solidFill>
                  <a:srgbClr val="898989"/>
                </a:solidFill>
                <a:latin typeface="Times New Roman" panose="02020603050405020304" pitchFamily="18" charset="0"/>
              </a:rPr>
              <a:pPr>
                <a:spcBef>
                  <a:spcPct val="0"/>
                </a:spcBef>
                <a:buFontTx/>
                <a:buNone/>
              </a:pPr>
              <a:t>24</a:t>
            </a:fld>
            <a:endParaRPr lang="en-US" altLang="ja-JP" sz="1200">
              <a:solidFill>
                <a:srgbClr val="898989"/>
              </a:solidFill>
              <a:latin typeface="Times New Roman" panose="02020603050405020304" pitchFamily="18" charset="0"/>
            </a:endParaRPr>
          </a:p>
        </p:txBody>
      </p:sp>
      <p:sp>
        <p:nvSpPr>
          <p:cNvPr id="200708" name="Rectangle 3"/>
          <p:cNvSpPr>
            <a:spLocks noChangeArrowheads="1"/>
          </p:cNvSpPr>
          <p:nvPr/>
        </p:nvSpPr>
        <p:spPr bwMode="auto">
          <a:xfrm>
            <a:off x="1848645" y="1087940"/>
            <a:ext cx="8926513"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ja-JP" altLang="en-US" sz="28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最初は、</a:t>
            </a:r>
            <a:r>
              <a:rPr lang="en-US" altLang="ja-JP" sz="28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3</a:t>
            </a:r>
            <a:r>
              <a:rPr lang="ja-JP" altLang="en-US" sz="28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～５つくらいに分けて管理を覚える</a:t>
            </a:r>
          </a:p>
        </p:txBody>
      </p:sp>
      <p:sp>
        <p:nvSpPr>
          <p:cNvPr id="200709" name="Rectangle 6"/>
          <p:cNvSpPr>
            <a:spLocks noChangeArrowheads="1"/>
          </p:cNvSpPr>
          <p:nvPr/>
        </p:nvSpPr>
        <p:spPr bwMode="auto">
          <a:xfrm>
            <a:off x="1720849" y="260012"/>
            <a:ext cx="856932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おこづかいの管理の例</a:t>
            </a:r>
          </a:p>
        </p:txBody>
      </p:sp>
      <p:sp>
        <p:nvSpPr>
          <p:cNvPr id="25614" name="Rectangle 11"/>
          <p:cNvSpPr>
            <a:spLocks noChangeArrowheads="1"/>
          </p:cNvSpPr>
          <p:nvPr/>
        </p:nvSpPr>
        <p:spPr bwMode="auto">
          <a:xfrm>
            <a:off x="1992313" y="3333751"/>
            <a:ext cx="3313112"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eaLnBrk="1" hangingPunct="1">
              <a:buFontTx/>
              <a:buNone/>
            </a:pPr>
            <a:endParaRPr lang="ja-JP" altLang="en-US" sz="2000" b="1">
              <a:solidFill>
                <a:srgbClr val="FF505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ボックス 4"/>
          <p:cNvSpPr txBox="1">
            <a:spLocks noChangeArrowheads="1"/>
          </p:cNvSpPr>
          <p:nvPr/>
        </p:nvSpPr>
        <p:spPr bwMode="auto">
          <a:xfrm>
            <a:off x="1848645" y="1691249"/>
            <a:ext cx="18002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1600" dirty="0">
                <a:latin typeface="UD デジタル 教科書体 NP-B" panose="02020700000000000000" pitchFamily="18" charset="-128"/>
                <a:ea typeface="UD デジタル 教科書体 NP-B" panose="02020700000000000000" pitchFamily="18" charset="-128"/>
              </a:rPr>
              <a:t>管理の例</a:t>
            </a:r>
          </a:p>
        </p:txBody>
      </p:sp>
      <p:pic>
        <p:nvPicPr>
          <p:cNvPr id="6" name="図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80100" y="2162175"/>
            <a:ext cx="21336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図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77213" y="2162175"/>
            <a:ext cx="21336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図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07226" y="3854451"/>
            <a:ext cx="2011363"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図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85191" y="2078940"/>
            <a:ext cx="3794897" cy="2846173"/>
          </a:xfrm>
          <a:prstGeom prst="rect">
            <a:avLst/>
          </a:prstGeom>
        </p:spPr>
      </p:pic>
    </p:spTree>
    <p:extLst>
      <p:ext uri="{BB962C8B-B14F-4D97-AF65-F5344CB8AC3E}">
        <p14:creationId xmlns:p14="http://schemas.microsoft.com/office/powerpoint/2010/main" val="41694479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2754" name="コンテンツ プレースホルダー 2"/>
          <p:cNvSpPr>
            <a:spLocks noGrp="1"/>
          </p:cNvSpPr>
          <p:nvPr>
            <p:ph idx="1"/>
          </p:nvPr>
        </p:nvSpPr>
        <p:spPr>
          <a:xfrm>
            <a:off x="1866021" y="873125"/>
            <a:ext cx="6487866" cy="676275"/>
          </a:xfrm>
        </p:spPr>
        <p:txBody>
          <a:bodyPr>
            <a:normAutofit/>
          </a:bodyPr>
          <a:lstStyle/>
          <a:p>
            <a:pPr marL="0" indent="0">
              <a:buNone/>
            </a:pPr>
            <a:r>
              <a:rPr lang="ja-JP" altLang="en-US" sz="3200" dirty="0">
                <a:latin typeface="UD デジタル 教科書体 NK-B" panose="02020700000000000000" pitchFamily="18" charset="-128"/>
                <a:ea typeface="UD デジタル 教科書体 NK-B" panose="02020700000000000000" pitchFamily="18" charset="-128"/>
              </a:rPr>
              <a:t>〇〇家でこんな教育しています。</a:t>
            </a: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202760" name="スライド番号プレースホルダー 2"/>
          <p:cNvSpPr>
            <a:spLocks noGrp="1"/>
          </p:cNvSpPr>
          <p:nvPr>
            <p:ph type="sldNum" sz="quarter" idx="12"/>
          </p:nvPr>
        </p:nvSpPr>
        <p:spPr>
          <a:noFill/>
        </p:spPr>
        <p:txBody>
          <a:bodyPr/>
          <a:lstStyle>
            <a:lvl1pPr>
              <a:spcBef>
                <a:spcPct val="20000"/>
              </a:spcBef>
              <a:buClr>
                <a:schemeClr val="accent1"/>
              </a:buClr>
              <a:buSzPct val="65000"/>
              <a:buFont typeface="Wingdings" panose="05000000000000000000" pitchFamily="2" charset="2"/>
              <a:buChar char="u"/>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tx2"/>
              </a:buClr>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tx2"/>
              </a:buClr>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fld id="{2222D60E-6816-4808-9429-B0421858DD74}" type="slidenum">
              <a:rPr kumimoji="0" lang="en-US" altLang="ja-JP" sz="1400">
                <a:solidFill>
                  <a:srgbClr val="6B5653"/>
                </a:solidFill>
                <a:latin typeface="Times New Roman" panose="02020603050405020304" pitchFamily="18" charset="0"/>
              </a:rPr>
              <a:pPr>
                <a:spcBef>
                  <a:spcPct val="0"/>
                </a:spcBef>
                <a:buClrTx/>
                <a:buSzTx/>
                <a:buFontTx/>
                <a:buNone/>
              </a:pPr>
              <a:t>25</a:t>
            </a:fld>
            <a:endParaRPr kumimoji="0" lang="en-US" altLang="ja-JP" sz="1400">
              <a:solidFill>
                <a:srgbClr val="6B5653"/>
              </a:solidFill>
              <a:latin typeface="Times New Roman" panose="02020603050405020304" pitchFamily="18" charset="0"/>
            </a:endParaRPr>
          </a:p>
        </p:txBody>
      </p:sp>
      <p:sp>
        <p:nvSpPr>
          <p:cNvPr id="4" name="テキスト ボックス 3"/>
          <p:cNvSpPr txBox="1">
            <a:spLocks noChangeArrowheads="1"/>
          </p:cNvSpPr>
          <p:nvPr/>
        </p:nvSpPr>
        <p:spPr bwMode="auto">
          <a:xfrm>
            <a:off x="2135188" y="1862137"/>
            <a:ext cx="741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u"/>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tx2"/>
              </a:buClr>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tx2"/>
              </a:buClr>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2800" dirty="0">
                <a:solidFill>
                  <a:srgbClr val="000000"/>
                </a:solidFill>
                <a:latin typeface="UD デジタル 教科書体 NP-B" panose="02020700000000000000" pitchFamily="18" charset="-128"/>
                <a:ea typeface="UD デジタル 教科書体 NP-B" panose="02020700000000000000" pitchFamily="18" charset="-128"/>
              </a:rPr>
              <a:t>パパ銀行　（年利１２％複利）</a:t>
            </a:r>
          </a:p>
        </p:txBody>
      </p:sp>
      <p:sp>
        <p:nvSpPr>
          <p:cNvPr id="5" name="テキスト ボックス 4"/>
          <p:cNvSpPr txBox="1">
            <a:spLocks noChangeArrowheads="1"/>
          </p:cNvSpPr>
          <p:nvPr/>
        </p:nvSpPr>
        <p:spPr bwMode="auto">
          <a:xfrm>
            <a:off x="2163763" y="2690812"/>
            <a:ext cx="741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u"/>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tx2"/>
              </a:buClr>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tx2"/>
              </a:buClr>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2800">
                <a:solidFill>
                  <a:srgbClr val="000000"/>
                </a:solidFill>
                <a:latin typeface="UD デジタル 教科書体 NP-B" panose="02020700000000000000" pitchFamily="18" charset="-128"/>
                <a:ea typeface="UD デジタル 教科書体 NP-B" panose="02020700000000000000" pitchFamily="18" charset="-128"/>
              </a:rPr>
              <a:t>お小遣いの一部はドルで</a:t>
            </a:r>
          </a:p>
        </p:txBody>
      </p:sp>
      <p:sp>
        <p:nvSpPr>
          <p:cNvPr id="6" name="テキスト ボックス 5"/>
          <p:cNvSpPr txBox="1">
            <a:spLocks noChangeArrowheads="1"/>
          </p:cNvSpPr>
          <p:nvPr/>
        </p:nvSpPr>
        <p:spPr bwMode="auto">
          <a:xfrm>
            <a:off x="2155825" y="3629025"/>
            <a:ext cx="7416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u"/>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tx2"/>
              </a:buClr>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tx2"/>
              </a:buClr>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2800">
                <a:solidFill>
                  <a:srgbClr val="000000"/>
                </a:solidFill>
                <a:latin typeface="UD デジタル 教科書体 NP-B" panose="02020700000000000000" pitchFamily="18" charset="-128"/>
                <a:ea typeface="UD デジタル 教科書体 NP-B" panose="02020700000000000000" pitchFamily="18" charset="-128"/>
              </a:rPr>
              <a:t>子ども達に投資をさせている</a:t>
            </a:r>
          </a:p>
        </p:txBody>
      </p:sp>
      <p:sp>
        <p:nvSpPr>
          <p:cNvPr id="8" name="テキスト ボックス 7"/>
          <p:cNvSpPr txBox="1">
            <a:spLocks noChangeArrowheads="1"/>
          </p:cNvSpPr>
          <p:nvPr/>
        </p:nvSpPr>
        <p:spPr bwMode="auto">
          <a:xfrm>
            <a:off x="2135188" y="4565650"/>
            <a:ext cx="74168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65000"/>
              <a:buFont typeface="Wingdings" panose="05000000000000000000" pitchFamily="2" charset="2"/>
              <a:buChar char="u"/>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tx2"/>
              </a:buClr>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tx2"/>
              </a:buClr>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ClrTx/>
              <a:buSzTx/>
              <a:buFontTx/>
              <a:buNone/>
            </a:pPr>
            <a:r>
              <a:rPr lang="ja-JP" altLang="en-US" sz="2800">
                <a:solidFill>
                  <a:srgbClr val="002673"/>
                </a:solidFill>
                <a:latin typeface="UD デジタル 教科書体 NP-B" panose="02020700000000000000" pitchFamily="18" charset="-128"/>
                <a:ea typeface="UD デジタル 教科書体 NP-B" panose="02020700000000000000" pitchFamily="18" charset="-128"/>
              </a:rPr>
              <a:t>私たちの時代も大変ですが、</a:t>
            </a:r>
            <a:endParaRPr lang="en-US" altLang="ja-JP" sz="2800">
              <a:solidFill>
                <a:srgbClr val="002673"/>
              </a:solidFill>
              <a:latin typeface="UD デジタル 教科書体 NP-B" panose="02020700000000000000" pitchFamily="18" charset="-128"/>
              <a:ea typeface="UD デジタル 教科書体 NP-B" panose="02020700000000000000" pitchFamily="18" charset="-128"/>
            </a:endParaRPr>
          </a:p>
          <a:p>
            <a:pPr eaLnBrk="1" hangingPunct="1">
              <a:spcBef>
                <a:spcPct val="0"/>
              </a:spcBef>
              <a:buClrTx/>
              <a:buSzTx/>
              <a:buFontTx/>
              <a:buNone/>
            </a:pPr>
            <a:r>
              <a:rPr lang="ja-JP" altLang="en-US" sz="2800">
                <a:solidFill>
                  <a:srgbClr val="002673"/>
                </a:solidFill>
                <a:latin typeface="UD デジタル 教科書体 NP-B" panose="02020700000000000000" pitchFamily="18" charset="-128"/>
                <a:ea typeface="UD デジタル 教科書体 NP-B" panose="02020700000000000000" pitchFamily="18" charset="-128"/>
              </a:rPr>
              <a:t>子ども達の時代はもっと大変です</a:t>
            </a:r>
          </a:p>
        </p:txBody>
      </p:sp>
      <p:pic>
        <p:nvPicPr>
          <p:cNvPr id="7" name="図 6">
            <a:extLst>
              <a:ext uri="{FF2B5EF4-FFF2-40B4-BE49-F238E27FC236}">
                <a16:creationId xmlns:a16="http://schemas.microsoft.com/office/drawing/2014/main" id="{8E2E8098-8805-4C48-B4A3-29680581D656}"/>
              </a:ext>
            </a:extLst>
          </p:cNvPr>
          <p:cNvPicPr>
            <a:picLocks noChangeAspect="1"/>
          </p:cNvPicPr>
          <p:nvPr/>
        </p:nvPicPr>
        <p:blipFill>
          <a:blip r:embed="rId2"/>
          <a:stretch>
            <a:fillRect/>
          </a:stretch>
        </p:blipFill>
        <p:spPr>
          <a:xfrm>
            <a:off x="8170166" y="3014505"/>
            <a:ext cx="3299100" cy="4669065"/>
          </a:xfrm>
          <a:prstGeom prst="rect">
            <a:avLst/>
          </a:prstGeom>
        </p:spPr>
      </p:pic>
      <p:sp>
        <p:nvSpPr>
          <p:cNvPr id="10" name="テキスト ボックス 9">
            <a:extLst>
              <a:ext uri="{FF2B5EF4-FFF2-40B4-BE49-F238E27FC236}">
                <a16:creationId xmlns:a16="http://schemas.microsoft.com/office/drawing/2014/main" id="{5B03AAE4-202D-4FAA-90C9-CE1E870439E3}"/>
              </a:ext>
            </a:extLst>
          </p:cNvPr>
          <p:cNvSpPr txBox="1"/>
          <p:nvPr/>
        </p:nvSpPr>
        <p:spPr>
          <a:xfrm>
            <a:off x="10594618" y="2806756"/>
            <a:ext cx="1518364" cy="415498"/>
          </a:xfrm>
          <a:prstGeom prst="rect">
            <a:avLst/>
          </a:prstGeom>
          <a:noFill/>
        </p:spPr>
        <p:txBody>
          <a:bodyPr wrap="none" rtlCol="0">
            <a:spAutoFit/>
          </a:bodyPr>
          <a:lstStyle/>
          <a:p>
            <a:r>
              <a:rPr kumimoji="1" lang="ja-JP" altLang="en-US" sz="1050" dirty="0">
                <a:latin typeface="UD デジタル 教科書体 NP-B" panose="02020700000000000000" pitchFamily="18" charset="-128"/>
                <a:ea typeface="UD デジタル 教科書体 NP-B" panose="02020700000000000000" pitchFamily="18" charset="-128"/>
              </a:rPr>
              <a:t>キッズマネ</a:t>
            </a:r>
            <a:r>
              <a:rPr kumimoji="1" lang="en-US" altLang="ja-JP" sz="1050" dirty="0">
                <a:latin typeface="UD デジタル 教科書体 NP-B" panose="02020700000000000000" pitchFamily="18" charset="-128"/>
                <a:ea typeface="UD デジタル 教科書体 NP-B" panose="02020700000000000000" pitchFamily="18" charset="-128"/>
              </a:rPr>
              <a:t>―</a:t>
            </a:r>
            <a:r>
              <a:rPr kumimoji="1" lang="ja-JP" altLang="en-US" sz="1050" dirty="0">
                <a:latin typeface="UD デジタル 教科書体 NP-B" panose="02020700000000000000" pitchFamily="18" charset="-128"/>
                <a:ea typeface="UD デジタル 教科書体 NP-B" panose="02020700000000000000" pitchFamily="18" charset="-128"/>
              </a:rPr>
              <a:t>スクール</a:t>
            </a:r>
            <a:endParaRPr kumimoji="1" lang="en-US" altLang="ja-JP" sz="1050" dirty="0">
              <a:latin typeface="UD デジタル 教科書体 NP-B" panose="02020700000000000000" pitchFamily="18" charset="-128"/>
              <a:ea typeface="UD デジタル 教科書体 NP-B" panose="02020700000000000000" pitchFamily="18" charset="-128"/>
            </a:endParaRPr>
          </a:p>
          <a:p>
            <a:r>
              <a:rPr kumimoji="1" lang="ja-JP" altLang="en-US" sz="1050" dirty="0">
                <a:latin typeface="UD デジタル 教科書体 NP-B" panose="02020700000000000000" pitchFamily="18" charset="-128"/>
                <a:ea typeface="UD デジタル 教科書体 NP-B" panose="02020700000000000000" pitchFamily="18" charset="-128"/>
              </a:rPr>
              <a:t>キャラクター</a:t>
            </a:r>
          </a:p>
        </p:txBody>
      </p:sp>
      <p:sp>
        <p:nvSpPr>
          <p:cNvPr id="11" name="テキスト ボックス 10">
            <a:extLst>
              <a:ext uri="{FF2B5EF4-FFF2-40B4-BE49-F238E27FC236}">
                <a16:creationId xmlns:a16="http://schemas.microsoft.com/office/drawing/2014/main" id="{0808F3D4-2A88-4608-BC2B-F70D8B4F4C02}"/>
              </a:ext>
            </a:extLst>
          </p:cNvPr>
          <p:cNvSpPr txBox="1"/>
          <p:nvPr/>
        </p:nvSpPr>
        <p:spPr>
          <a:xfrm>
            <a:off x="10774154" y="3187506"/>
            <a:ext cx="1210588" cy="338554"/>
          </a:xfrm>
          <a:prstGeom prst="rect">
            <a:avLst/>
          </a:prstGeom>
          <a:noFill/>
        </p:spPr>
        <p:txBody>
          <a:bodyPr wrap="none" rtlCol="0">
            <a:spAutoFit/>
          </a:bodyPr>
          <a:lstStyle/>
          <a:p>
            <a:r>
              <a:rPr kumimoji="1" lang="ja-JP" altLang="en-US" sz="1600" dirty="0">
                <a:latin typeface="UD デジタル 教科書体 NP-B" panose="02020700000000000000" pitchFamily="18" charset="-128"/>
                <a:ea typeface="UD デジタル 教科書体 NP-B" panose="02020700000000000000" pitchFamily="18" charset="-128"/>
              </a:rPr>
              <a:t>マネクルン</a:t>
            </a:r>
          </a:p>
        </p:txBody>
      </p:sp>
    </p:spTree>
    <p:extLst>
      <p:ext uri="{BB962C8B-B14F-4D97-AF65-F5344CB8AC3E}">
        <p14:creationId xmlns:p14="http://schemas.microsoft.com/office/powerpoint/2010/main" val="31353219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2" presetClass="entr" presetSubtype="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1000"/>
                                        <p:tgtEl>
                                          <p:spTgt spid="8">
                                            <p:txEl>
                                              <p:pRg st="0" end="0"/>
                                            </p:txEl>
                                          </p:spTgt>
                                        </p:tgtEl>
                                      </p:cBhvr>
                                    </p:animEffect>
                                    <p:anim calcmode="lin" valueType="num">
                                      <p:cBhvr>
                                        <p:cTn id="23"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8">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animEffect transition="in" filter="fade">
                                      <p:cBhvr>
                                        <p:cTn id="27" dur="1000"/>
                                        <p:tgtEl>
                                          <p:spTgt spid="8">
                                            <p:txEl>
                                              <p:pRg st="1" end="1"/>
                                            </p:txEl>
                                          </p:spTgt>
                                        </p:tgtEl>
                                      </p:cBhvr>
                                    </p:animEffect>
                                    <p:anim calcmode="lin" valueType="num">
                                      <p:cBhvr>
                                        <p:cTn id="28"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651000" y="5391151"/>
            <a:ext cx="1517650" cy="1470025"/>
          </a:xfrm>
        </p:spPr>
        <p:txBody>
          <a:bodyPr/>
          <a:lstStyle/>
          <a:p>
            <a:pPr>
              <a:defRPr/>
            </a:pPr>
            <a:r>
              <a:rPr lang="ja-JP" altLang="en-US" sz="1600" dirty="0"/>
              <a:t>旦那様　</a:t>
            </a:r>
            <a:r>
              <a:rPr lang="en-US" altLang="ja-JP" sz="1600" dirty="0"/>
              <a:t>30</a:t>
            </a:r>
            <a:r>
              <a:rPr lang="ja-JP" altLang="en-US" sz="1600" dirty="0"/>
              <a:t>歳</a:t>
            </a:r>
            <a:br>
              <a:rPr lang="en-US" altLang="ja-JP" sz="1600" dirty="0"/>
            </a:br>
            <a:r>
              <a:rPr lang="ja-JP" altLang="en-US" sz="1600" dirty="0"/>
              <a:t>奥様　　</a:t>
            </a:r>
            <a:r>
              <a:rPr lang="en-US" altLang="ja-JP" sz="1600" dirty="0"/>
              <a:t>29</a:t>
            </a:r>
            <a:r>
              <a:rPr lang="ja-JP" altLang="en-US" sz="1600" dirty="0"/>
              <a:t>歳</a:t>
            </a:r>
            <a:br>
              <a:rPr lang="en-US" altLang="ja-JP" sz="1600" dirty="0"/>
            </a:br>
            <a:r>
              <a:rPr lang="ja-JP" altLang="en-US" sz="1600" dirty="0"/>
              <a:t>お子様　</a:t>
            </a:r>
            <a:r>
              <a:rPr lang="en-US" altLang="ja-JP" sz="1600" dirty="0"/>
              <a:t>3</a:t>
            </a:r>
            <a:r>
              <a:rPr lang="ja-JP" altLang="en-US" sz="1600" dirty="0"/>
              <a:t>歳</a:t>
            </a:r>
            <a:br>
              <a:rPr lang="en-US" altLang="ja-JP" sz="1600" dirty="0"/>
            </a:br>
            <a:r>
              <a:rPr lang="ja-JP" altLang="en-US" sz="1600" dirty="0"/>
              <a:t>お子様　</a:t>
            </a:r>
            <a:r>
              <a:rPr lang="en-US" altLang="ja-JP" sz="1600" dirty="0"/>
              <a:t>1</a:t>
            </a:r>
            <a:r>
              <a:rPr lang="ja-JP" altLang="en-US" sz="1600" dirty="0"/>
              <a:t>歳</a:t>
            </a:r>
          </a:p>
        </p:txBody>
      </p:sp>
      <p:sp>
        <p:nvSpPr>
          <p:cNvPr id="182275" name="サブタイトル 2"/>
          <p:cNvSpPr>
            <a:spLocks noGrp="1"/>
          </p:cNvSpPr>
          <p:nvPr>
            <p:ph type="subTitle" idx="1"/>
          </p:nvPr>
        </p:nvSpPr>
        <p:spPr>
          <a:xfrm>
            <a:off x="3810000" y="5003800"/>
            <a:ext cx="6172200" cy="1371600"/>
          </a:xfrm>
        </p:spPr>
        <p:txBody>
          <a:bodyPr/>
          <a:lstStyle/>
          <a:p>
            <a:pPr eaLnBrk="1" hangingPunct="1"/>
            <a:endParaRPr lang="ja-JP" altLang="en-US"/>
          </a:p>
        </p:txBody>
      </p:sp>
      <p:sp>
        <p:nvSpPr>
          <p:cNvPr id="4" name="ホームベース 3"/>
          <p:cNvSpPr/>
          <p:nvPr/>
        </p:nvSpPr>
        <p:spPr>
          <a:xfrm>
            <a:off x="2525714" y="4724400"/>
            <a:ext cx="7386637" cy="890588"/>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2800" dirty="0">
                <a:solidFill>
                  <a:prstClr val="white"/>
                </a:solidFill>
                <a:latin typeface="ＭＳ Ｐ明朝"/>
              </a:rPr>
              <a:t>生活費</a:t>
            </a:r>
          </a:p>
        </p:txBody>
      </p:sp>
      <p:sp>
        <p:nvSpPr>
          <p:cNvPr id="5" name="正方形/長方形 4"/>
          <p:cNvSpPr/>
          <p:nvPr/>
        </p:nvSpPr>
        <p:spPr>
          <a:xfrm>
            <a:off x="2525713" y="4251626"/>
            <a:ext cx="914400" cy="4572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prstClr val="white"/>
                </a:solidFill>
              </a:rPr>
              <a:t>家賃</a:t>
            </a:r>
          </a:p>
        </p:txBody>
      </p:sp>
      <p:sp>
        <p:nvSpPr>
          <p:cNvPr id="6" name="正方形/長方形 5"/>
          <p:cNvSpPr/>
          <p:nvPr/>
        </p:nvSpPr>
        <p:spPr>
          <a:xfrm>
            <a:off x="3440114" y="3847114"/>
            <a:ext cx="5608637" cy="8636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2800" dirty="0">
                <a:solidFill>
                  <a:prstClr val="white"/>
                </a:solidFill>
              </a:rPr>
              <a:t>住宅ローン</a:t>
            </a:r>
          </a:p>
        </p:txBody>
      </p:sp>
      <p:sp>
        <p:nvSpPr>
          <p:cNvPr id="11" name="正方形/長方形 10"/>
          <p:cNvSpPr/>
          <p:nvPr/>
        </p:nvSpPr>
        <p:spPr>
          <a:xfrm>
            <a:off x="3440113" y="2205338"/>
            <a:ext cx="315912" cy="249713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2800" dirty="0">
                <a:solidFill>
                  <a:prstClr val="white"/>
                </a:solidFill>
              </a:rPr>
              <a:t>頭金</a:t>
            </a:r>
          </a:p>
        </p:txBody>
      </p:sp>
      <p:sp>
        <p:nvSpPr>
          <p:cNvPr id="25" name="下矢印吹き出し 24"/>
          <p:cNvSpPr/>
          <p:nvPr/>
        </p:nvSpPr>
        <p:spPr>
          <a:xfrm>
            <a:off x="1524000" y="4941888"/>
            <a:ext cx="914400" cy="728662"/>
          </a:xfrm>
          <a:prstGeom prst="downArrowCallout">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b="1" dirty="0">
                <a:solidFill>
                  <a:prstClr val="black"/>
                </a:solidFill>
                <a:latin typeface="HGP創英角ﾎﾟｯﾌﾟ体" pitchFamily="50" charset="-128"/>
                <a:ea typeface="HGP創英角ﾎﾟｯﾌﾟ体" pitchFamily="50" charset="-128"/>
              </a:rPr>
              <a:t>例</a:t>
            </a:r>
          </a:p>
        </p:txBody>
      </p:sp>
    </p:spTree>
    <p:extLst>
      <p:ext uri="{BB962C8B-B14F-4D97-AF65-F5344CB8AC3E}">
        <p14:creationId xmlns:p14="http://schemas.microsoft.com/office/powerpoint/2010/main" val="2770611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20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0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10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000"/>
                                        <p:tgtEl>
                                          <p:spTgt spid="1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11" grpId="0" animBg="1"/>
      <p:bldP spid="25"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 2"/>
          <p:cNvGraphicFramePr>
            <a:graphicFrameLocks noGrp="1"/>
          </p:cNvGraphicFramePr>
          <p:nvPr>
            <p:extLst>
              <p:ext uri="{D42A27DB-BD31-4B8C-83A1-F6EECF244321}">
                <p14:modId xmlns:p14="http://schemas.microsoft.com/office/powerpoint/2010/main" val="2479297132"/>
              </p:ext>
            </p:extLst>
          </p:nvPr>
        </p:nvGraphicFramePr>
        <p:xfrm>
          <a:off x="1597025" y="2073163"/>
          <a:ext cx="8929688" cy="4782874"/>
        </p:xfrm>
        <a:graphic>
          <a:graphicData uri="http://schemas.openxmlformats.org/drawingml/2006/table">
            <a:tbl>
              <a:tblPr firstRow="1" bandRow="1">
                <a:tableStyleId>{5940675A-B579-460E-94D1-54222C63F5DA}</a:tableStyleId>
              </a:tblPr>
              <a:tblGrid>
                <a:gridCol w="1656313">
                  <a:extLst>
                    <a:ext uri="{9D8B030D-6E8A-4147-A177-3AD203B41FA5}">
                      <a16:colId xmlns:a16="http://schemas.microsoft.com/office/drawing/2014/main" val="20000"/>
                    </a:ext>
                  </a:extLst>
                </a:gridCol>
                <a:gridCol w="1728327">
                  <a:extLst>
                    <a:ext uri="{9D8B030D-6E8A-4147-A177-3AD203B41FA5}">
                      <a16:colId xmlns:a16="http://schemas.microsoft.com/office/drawing/2014/main" val="20001"/>
                    </a:ext>
                  </a:extLst>
                </a:gridCol>
                <a:gridCol w="1080205">
                  <a:extLst>
                    <a:ext uri="{9D8B030D-6E8A-4147-A177-3AD203B41FA5}">
                      <a16:colId xmlns:a16="http://schemas.microsoft.com/office/drawing/2014/main" val="20002"/>
                    </a:ext>
                  </a:extLst>
                </a:gridCol>
                <a:gridCol w="1152217">
                  <a:extLst>
                    <a:ext uri="{9D8B030D-6E8A-4147-A177-3AD203B41FA5}">
                      <a16:colId xmlns:a16="http://schemas.microsoft.com/office/drawing/2014/main" val="20003"/>
                    </a:ext>
                  </a:extLst>
                </a:gridCol>
                <a:gridCol w="2145639">
                  <a:extLst>
                    <a:ext uri="{9D8B030D-6E8A-4147-A177-3AD203B41FA5}">
                      <a16:colId xmlns:a16="http://schemas.microsoft.com/office/drawing/2014/main" val="20004"/>
                    </a:ext>
                  </a:extLst>
                </a:gridCol>
                <a:gridCol w="1166987">
                  <a:extLst>
                    <a:ext uri="{9D8B030D-6E8A-4147-A177-3AD203B41FA5}">
                      <a16:colId xmlns:a16="http://schemas.microsoft.com/office/drawing/2014/main" val="20005"/>
                    </a:ext>
                  </a:extLst>
                </a:gridCol>
              </a:tblGrid>
              <a:tr h="611712">
                <a:tc>
                  <a:txBody>
                    <a:bodyPr/>
                    <a:lstStyle/>
                    <a:p>
                      <a:pPr algn="ctr"/>
                      <a:r>
                        <a:rPr kumimoji="1" lang="ja-JP" altLang="en-US" sz="1800" dirty="0"/>
                        <a:t>条件</a:t>
                      </a:r>
                    </a:p>
                  </a:txBody>
                  <a:tcPr marL="91447" marR="91447" marT="45729" marB="45729">
                    <a:solidFill>
                      <a:srgbClr val="FF99FF"/>
                    </a:solidFill>
                  </a:tcPr>
                </a:tc>
                <a:tc>
                  <a:txBody>
                    <a:bodyPr/>
                    <a:lstStyle/>
                    <a:p>
                      <a:pPr algn="ctr"/>
                      <a:r>
                        <a:rPr kumimoji="1" lang="ja-JP" altLang="en-US" sz="1800" dirty="0"/>
                        <a:t>ローン総支払額</a:t>
                      </a:r>
                    </a:p>
                  </a:txBody>
                  <a:tcPr marL="91447" marR="91447" marT="45729" marB="45729">
                    <a:solidFill>
                      <a:srgbClr val="FF99FF"/>
                    </a:solidFill>
                  </a:tcPr>
                </a:tc>
                <a:tc>
                  <a:txBody>
                    <a:bodyPr/>
                    <a:lstStyle/>
                    <a:p>
                      <a:pPr algn="ctr"/>
                      <a:r>
                        <a:rPr kumimoji="1" lang="ja-JP" altLang="en-US" sz="1800" dirty="0"/>
                        <a:t>頭金</a:t>
                      </a:r>
                    </a:p>
                  </a:txBody>
                  <a:tcPr marL="91447" marR="91447" marT="45729" marB="45729">
                    <a:solidFill>
                      <a:srgbClr val="FF99FF"/>
                    </a:solidFill>
                  </a:tcPr>
                </a:tc>
                <a:tc>
                  <a:txBody>
                    <a:bodyPr/>
                    <a:lstStyle/>
                    <a:p>
                      <a:pPr algn="ctr"/>
                      <a:r>
                        <a:rPr kumimoji="1" lang="ja-JP" altLang="en-US" sz="1800" dirty="0"/>
                        <a:t>金利分</a:t>
                      </a:r>
                    </a:p>
                  </a:txBody>
                  <a:tcPr marL="91447" marR="91447" marT="45729" marB="45729">
                    <a:solidFill>
                      <a:srgbClr val="FF99FF"/>
                    </a:solidFill>
                  </a:tcPr>
                </a:tc>
                <a:tc>
                  <a:txBody>
                    <a:bodyPr/>
                    <a:lstStyle/>
                    <a:p>
                      <a:pPr algn="ctr"/>
                      <a:r>
                        <a:rPr kumimoji="1" lang="ja-JP" altLang="en-US" sz="1800" b="1" dirty="0"/>
                        <a:t>トータル総支払額</a:t>
                      </a:r>
                    </a:p>
                  </a:txBody>
                  <a:tcPr marL="91447" marR="91447" marT="45729" marB="45729">
                    <a:solidFill>
                      <a:srgbClr val="FF0000"/>
                    </a:solidFill>
                  </a:tcPr>
                </a:tc>
                <a:tc>
                  <a:txBody>
                    <a:bodyPr/>
                    <a:lstStyle/>
                    <a:p>
                      <a:pPr algn="ctr"/>
                      <a:r>
                        <a:rPr kumimoji="1" lang="ja-JP" altLang="en-US" sz="1800" dirty="0"/>
                        <a:t>短縮期間</a:t>
                      </a:r>
                    </a:p>
                  </a:txBody>
                  <a:tcPr marL="91447" marR="91447" marT="45729" marB="45729">
                    <a:solidFill>
                      <a:srgbClr val="FF99FF"/>
                    </a:solidFill>
                  </a:tcPr>
                </a:tc>
                <a:extLst>
                  <a:ext uri="{0D108BD9-81ED-4DB2-BD59-A6C34878D82A}">
                    <a16:rowId xmlns:a16="http://schemas.microsoft.com/office/drawing/2014/main" val="10000"/>
                  </a:ext>
                </a:extLst>
              </a:tr>
              <a:tr h="699761">
                <a:tc>
                  <a:txBody>
                    <a:bodyPr/>
                    <a:lstStyle/>
                    <a:p>
                      <a:pPr algn="ctr"/>
                      <a:r>
                        <a:rPr kumimoji="1" lang="ja-JP" altLang="en-US" sz="1800" dirty="0"/>
                        <a:t>頭金なし</a:t>
                      </a:r>
                    </a:p>
                  </a:txBody>
                  <a:tcPr marL="91447" marR="91447" marT="45729" marB="45729"/>
                </a:tc>
                <a:tc>
                  <a:txBody>
                    <a:bodyPr/>
                    <a:lstStyle/>
                    <a:p>
                      <a:endParaRPr kumimoji="1" lang="ja-JP" altLang="en-US" sz="1800" dirty="0"/>
                    </a:p>
                  </a:txBody>
                  <a:tcPr marL="91447" marR="91447" marT="45729" marB="45729"/>
                </a:tc>
                <a:tc>
                  <a:txBody>
                    <a:bodyPr/>
                    <a:lstStyle/>
                    <a:p>
                      <a:pPr algn="ctr"/>
                      <a:endParaRPr kumimoji="1" lang="ja-JP" altLang="en-US" sz="1800" dirty="0"/>
                    </a:p>
                  </a:txBody>
                  <a:tcPr marL="91447" marR="91447" marT="45729" marB="45729"/>
                </a:tc>
                <a:tc>
                  <a:txBody>
                    <a:bodyPr/>
                    <a:lstStyle/>
                    <a:p>
                      <a:pPr algn="ctr"/>
                      <a:endParaRPr kumimoji="1" lang="ja-JP" altLang="en-US" sz="1800" dirty="0"/>
                    </a:p>
                  </a:txBody>
                  <a:tcPr marL="91447" marR="91447" marT="45729" marB="45729"/>
                </a:tc>
                <a:tc>
                  <a:txBody>
                    <a:bodyPr/>
                    <a:lstStyle/>
                    <a:p>
                      <a:pPr algn="ctr"/>
                      <a:r>
                        <a:rPr kumimoji="1" lang="en-US" altLang="ja-JP" sz="1800" dirty="0"/>
                        <a:t>41,933,000</a:t>
                      </a:r>
                      <a:r>
                        <a:rPr kumimoji="1" lang="ja-JP" altLang="en-US" sz="1800" dirty="0"/>
                        <a:t>円</a:t>
                      </a:r>
                    </a:p>
                  </a:txBody>
                  <a:tcPr marL="91447" marR="91447" marT="45729" marB="45729"/>
                </a:tc>
                <a:tc>
                  <a:txBody>
                    <a:bodyPr/>
                    <a:lstStyle/>
                    <a:p>
                      <a:pPr algn="ctr"/>
                      <a:endParaRPr kumimoji="1" lang="ja-JP" altLang="en-US" sz="1800" dirty="0"/>
                    </a:p>
                  </a:txBody>
                  <a:tcPr marL="91447" marR="91447" marT="45729" marB="45729"/>
                </a:tc>
                <a:extLst>
                  <a:ext uri="{0D108BD9-81ED-4DB2-BD59-A6C34878D82A}">
                    <a16:rowId xmlns:a16="http://schemas.microsoft.com/office/drawing/2014/main" val="10001"/>
                  </a:ext>
                </a:extLst>
              </a:tr>
              <a:tr h="699761">
                <a:tc>
                  <a:txBody>
                    <a:bodyPr/>
                    <a:lstStyle/>
                    <a:p>
                      <a:pPr algn="ctr"/>
                      <a:r>
                        <a:rPr kumimoji="1" lang="ja-JP" altLang="en-US" sz="1800" dirty="0"/>
                        <a:t>頭金</a:t>
                      </a:r>
                      <a:r>
                        <a:rPr kumimoji="1" lang="en-US" altLang="ja-JP" sz="1800" dirty="0"/>
                        <a:t>300</a:t>
                      </a:r>
                      <a:r>
                        <a:rPr kumimoji="1" lang="ja-JP" altLang="en-US" sz="1800" dirty="0"/>
                        <a:t>万円</a:t>
                      </a:r>
                    </a:p>
                  </a:txBody>
                  <a:tcPr marL="91447" marR="91447" marT="45729" marB="45729"/>
                </a:tc>
                <a:tc>
                  <a:txBody>
                    <a:bodyPr/>
                    <a:lstStyle/>
                    <a:p>
                      <a:pPr algn="ctr"/>
                      <a:r>
                        <a:rPr kumimoji="1" lang="en-US" altLang="ja-JP" sz="1800" dirty="0"/>
                        <a:t>37,739,000</a:t>
                      </a:r>
                      <a:r>
                        <a:rPr kumimoji="1" lang="ja-JP" altLang="en-US" sz="1800" dirty="0"/>
                        <a:t>円</a:t>
                      </a:r>
                      <a:endParaRPr kumimoji="1" lang="en-US" altLang="ja-JP" sz="1800" dirty="0"/>
                    </a:p>
                    <a:p>
                      <a:pPr algn="ctr"/>
                      <a:r>
                        <a:rPr kumimoji="1" lang="ja-JP" altLang="en-US" sz="1800" dirty="0"/>
                        <a:t>借入</a:t>
                      </a:r>
                      <a:r>
                        <a:rPr kumimoji="1" lang="en-US" altLang="ja-JP" sz="1800" dirty="0"/>
                        <a:t>2700</a:t>
                      </a:r>
                      <a:r>
                        <a:rPr kumimoji="1" lang="ja-JP" altLang="en-US" sz="1800" dirty="0"/>
                        <a:t>万円</a:t>
                      </a:r>
                    </a:p>
                  </a:txBody>
                  <a:tcPr marL="91447" marR="91447" marT="45729" marB="45729"/>
                </a:tc>
                <a:tc>
                  <a:txBody>
                    <a:bodyPr/>
                    <a:lstStyle/>
                    <a:p>
                      <a:pPr algn="ctr"/>
                      <a:r>
                        <a:rPr kumimoji="1" lang="en-US" altLang="ja-JP" sz="1800" dirty="0"/>
                        <a:t>300</a:t>
                      </a:r>
                      <a:r>
                        <a:rPr kumimoji="1" lang="ja-JP" altLang="en-US" sz="1800" dirty="0"/>
                        <a:t>万円</a:t>
                      </a:r>
                    </a:p>
                  </a:txBody>
                  <a:tcPr marL="91447" marR="91447" marT="45729" marB="45729"/>
                </a:tc>
                <a:tc>
                  <a:txBody>
                    <a:bodyPr/>
                    <a:lstStyle/>
                    <a:p>
                      <a:pPr algn="ctr"/>
                      <a:endParaRPr kumimoji="1" lang="ja-JP" altLang="en-US" sz="1800" dirty="0"/>
                    </a:p>
                  </a:txBody>
                  <a:tcPr marL="91447" marR="91447" marT="45729" marB="45729"/>
                </a:tc>
                <a:tc>
                  <a:txBody>
                    <a:bodyPr/>
                    <a:lstStyle/>
                    <a:p>
                      <a:pPr algn="ctr"/>
                      <a:r>
                        <a:rPr kumimoji="1" lang="en-US" altLang="ja-JP" sz="1800" dirty="0"/>
                        <a:t>40,739,000</a:t>
                      </a:r>
                      <a:r>
                        <a:rPr kumimoji="1" lang="ja-JP" altLang="en-US" sz="1800" dirty="0"/>
                        <a:t>円</a:t>
                      </a:r>
                    </a:p>
                  </a:txBody>
                  <a:tcPr marL="91447" marR="91447" marT="45729" marB="45729"/>
                </a:tc>
                <a:tc>
                  <a:txBody>
                    <a:bodyPr/>
                    <a:lstStyle/>
                    <a:p>
                      <a:pPr algn="ctr"/>
                      <a:endParaRPr kumimoji="1" lang="ja-JP" altLang="en-US" sz="1800" dirty="0"/>
                    </a:p>
                  </a:txBody>
                  <a:tcPr marL="91447" marR="91447" marT="45729" marB="45729"/>
                </a:tc>
                <a:extLst>
                  <a:ext uri="{0D108BD9-81ED-4DB2-BD59-A6C34878D82A}">
                    <a16:rowId xmlns:a16="http://schemas.microsoft.com/office/drawing/2014/main" val="10002"/>
                  </a:ext>
                </a:extLst>
              </a:tr>
              <a:tr h="8740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00000"/>
                          </a:solidFill>
                          <a:effectLst/>
                          <a:uLnTx/>
                          <a:uFillTx/>
                          <a:latin typeface="+mn-lt"/>
                          <a:ea typeface="+mn-ea"/>
                          <a:cs typeface="+mn-cs"/>
                        </a:rPr>
                        <a:t>10</a:t>
                      </a:r>
                      <a:r>
                        <a:rPr kumimoji="1" lang="ja-JP" altLang="en-US" sz="1800" b="0" i="0" u="none" strike="noStrike" kern="1200" cap="none" spc="0" normalizeH="0" baseline="0" noProof="0" dirty="0">
                          <a:ln>
                            <a:noFill/>
                          </a:ln>
                          <a:solidFill>
                            <a:srgbClr val="000000"/>
                          </a:solidFill>
                          <a:effectLst/>
                          <a:uLnTx/>
                          <a:uFillTx/>
                          <a:latin typeface="+mn-lt"/>
                          <a:ea typeface="+mn-ea"/>
                          <a:cs typeface="+mn-cs"/>
                        </a:rPr>
                        <a:t>年後　</a:t>
                      </a:r>
                      <a:endParaRPr kumimoji="1" lang="en-US" altLang="ja-JP" sz="1800" b="0" i="0" u="none" strike="noStrike" kern="1200" cap="none" spc="0" normalizeH="0" baseline="0" noProof="0" dirty="0">
                        <a:ln>
                          <a:noFill/>
                        </a:ln>
                        <a:solidFill>
                          <a:srgbClr val="000000"/>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00000"/>
                          </a:solidFill>
                          <a:effectLst/>
                          <a:uLnTx/>
                          <a:uFillTx/>
                          <a:latin typeface="+mn-lt"/>
                          <a:ea typeface="+mn-ea"/>
                          <a:cs typeface="+mn-cs"/>
                        </a:rPr>
                        <a:t>300</a:t>
                      </a:r>
                      <a:r>
                        <a:rPr kumimoji="1" lang="ja-JP" altLang="en-US" sz="1800" b="0" i="0" u="none" strike="noStrike" kern="1200" cap="none" spc="0" normalizeH="0" baseline="0" noProof="0" dirty="0">
                          <a:ln>
                            <a:noFill/>
                          </a:ln>
                          <a:solidFill>
                            <a:srgbClr val="000000"/>
                          </a:solidFill>
                          <a:effectLst/>
                          <a:uLnTx/>
                          <a:uFillTx/>
                          <a:latin typeface="+mn-lt"/>
                          <a:ea typeface="+mn-ea"/>
                          <a:cs typeface="+mn-cs"/>
                        </a:rPr>
                        <a:t>万円繰上</a:t>
                      </a:r>
                    </a:p>
                    <a:p>
                      <a:pPr algn="ctr"/>
                      <a:endParaRPr kumimoji="1" lang="ja-JP" altLang="en-US" sz="1800" dirty="0"/>
                    </a:p>
                  </a:txBody>
                  <a:tcPr marL="91447" marR="91447" marT="45729" marB="45729"/>
                </a:tc>
                <a:tc>
                  <a:txBody>
                    <a:bodyPr/>
                    <a:lstStyle/>
                    <a:p>
                      <a:pPr algn="ctr"/>
                      <a:endParaRPr kumimoji="1" lang="ja-JP" altLang="en-US" sz="1800" dirty="0"/>
                    </a:p>
                  </a:txBody>
                  <a:tcPr marL="91447" marR="91447" marT="45729" marB="45729"/>
                </a:tc>
                <a:tc>
                  <a:txBody>
                    <a:bodyPr/>
                    <a:lstStyle/>
                    <a:p>
                      <a:pPr algn="ctr"/>
                      <a:endParaRPr kumimoji="1" lang="ja-JP" altLang="en-US" sz="1800" dirty="0"/>
                    </a:p>
                  </a:txBody>
                  <a:tcPr marL="91447" marR="91447" marT="45729" marB="45729"/>
                </a:tc>
                <a:tc>
                  <a:txBody>
                    <a:bodyPr/>
                    <a:lstStyle/>
                    <a:p>
                      <a:pPr algn="ctr"/>
                      <a:endParaRPr kumimoji="1" lang="ja-JP" altLang="en-US" sz="1800" dirty="0"/>
                    </a:p>
                  </a:txBody>
                  <a:tcPr marL="91447" marR="91447" marT="45729" marB="45729"/>
                </a:tc>
                <a:tc>
                  <a:txBody>
                    <a:bodyPr/>
                    <a:lstStyle/>
                    <a:p>
                      <a:pPr algn="ctr"/>
                      <a:r>
                        <a:rPr kumimoji="1" lang="en-US" altLang="ja-JP" sz="1800" dirty="0"/>
                        <a:t>39,760,000</a:t>
                      </a:r>
                      <a:r>
                        <a:rPr kumimoji="1" lang="ja-JP" altLang="en-US" sz="1800" dirty="0"/>
                        <a:t>円</a:t>
                      </a:r>
                    </a:p>
                  </a:txBody>
                  <a:tcPr marL="91447" marR="91447" marT="45729" marB="45729"/>
                </a:tc>
                <a:tc>
                  <a:txBody>
                    <a:bodyPr/>
                    <a:lstStyle/>
                    <a:p>
                      <a:pPr algn="ctr"/>
                      <a:r>
                        <a:rPr kumimoji="1" lang="en-US" altLang="ja-JP" sz="1800" dirty="0"/>
                        <a:t>4</a:t>
                      </a:r>
                      <a:r>
                        <a:rPr kumimoji="1" lang="ja-JP" altLang="en-US" sz="1800" dirty="0"/>
                        <a:t>年</a:t>
                      </a:r>
                    </a:p>
                  </a:txBody>
                  <a:tcPr marL="91447" marR="91447" marT="45729" marB="45729"/>
                </a:tc>
                <a:extLst>
                  <a:ext uri="{0D108BD9-81ED-4DB2-BD59-A6C34878D82A}">
                    <a16:rowId xmlns:a16="http://schemas.microsoft.com/office/drawing/2014/main" val="10003"/>
                  </a:ext>
                </a:extLst>
              </a:tr>
              <a:tr h="8740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00000"/>
                          </a:solidFill>
                          <a:effectLst/>
                          <a:uLnTx/>
                          <a:uFillTx/>
                          <a:latin typeface="+mn-lt"/>
                          <a:ea typeface="+mn-ea"/>
                          <a:cs typeface="+mn-cs"/>
                        </a:rPr>
                        <a:t>10</a:t>
                      </a:r>
                      <a:r>
                        <a:rPr kumimoji="1" lang="ja-JP" altLang="en-US" sz="1800" b="0" i="0" u="none" strike="noStrike" kern="1200" cap="none" spc="0" normalizeH="0" baseline="0" noProof="0" dirty="0">
                          <a:ln>
                            <a:noFill/>
                          </a:ln>
                          <a:solidFill>
                            <a:srgbClr val="000000"/>
                          </a:solidFill>
                          <a:effectLst/>
                          <a:uLnTx/>
                          <a:uFillTx/>
                          <a:latin typeface="+mn-lt"/>
                          <a:ea typeface="+mn-ea"/>
                          <a:cs typeface="+mn-cs"/>
                        </a:rPr>
                        <a:t>年後</a:t>
                      </a:r>
                      <a:endParaRPr kumimoji="1" lang="en-US" altLang="ja-JP" sz="1800" b="0" i="0" u="none" strike="noStrike" kern="1200" cap="none" spc="0" normalizeH="0" baseline="0" noProof="0" dirty="0">
                        <a:ln>
                          <a:noFill/>
                        </a:ln>
                        <a:solidFill>
                          <a:srgbClr val="000000"/>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00000"/>
                          </a:solidFill>
                          <a:effectLst/>
                          <a:uLnTx/>
                          <a:uFillTx/>
                          <a:latin typeface="+mn-lt"/>
                          <a:ea typeface="+mn-ea"/>
                          <a:cs typeface="+mn-cs"/>
                        </a:rPr>
                        <a:t>400</a:t>
                      </a:r>
                      <a:r>
                        <a:rPr kumimoji="1" lang="ja-JP" altLang="en-US" sz="1800" b="0" i="0" u="none" strike="noStrike" kern="1200" cap="none" spc="0" normalizeH="0" baseline="0" noProof="0" dirty="0">
                          <a:ln>
                            <a:noFill/>
                          </a:ln>
                          <a:solidFill>
                            <a:srgbClr val="000000"/>
                          </a:solidFill>
                          <a:effectLst/>
                          <a:uLnTx/>
                          <a:uFillTx/>
                          <a:latin typeface="+mn-lt"/>
                          <a:ea typeface="+mn-ea"/>
                          <a:cs typeface="+mn-cs"/>
                        </a:rPr>
                        <a:t>万円繰上</a:t>
                      </a:r>
                    </a:p>
                    <a:p>
                      <a:pPr algn="ctr"/>
                      <a:endParaRPr kumimoji="1" lang="ja-JP" altLang="en-US" sz="1800" dirty="0"/>
                    </a:p>
                  </a:txBody>
                  <a:tcPr marL="91447" marR="91447" marT="45729" marB="45729"/>
                </a:tc>
                <a:tc>
                  <a:txBody>
                    <a:bodyPr/>
                    <a:lstStyle/>
                    <a:p>
                      <a:pPr algn="ctr"/>
                      <a:r>
                        <a:rPr kumimoji="1" lang="en-US" altLang="ja-JP" sz="1800" dirty="0"/>
                        <a:t>39,121,000</a:t>
                      </a:r>
                      <a:r>
                        <a:rPr kumimoji="1" lang="ja-JP" altLang="en-US" sz="1800" dirty="0"/>
                        <a:t>円</a:t>
                      </a:r>
                    </a:p>
                  </a:txBody>
                  <a:tcPr marL="91447" marR="91447" marT="45729" marB="45729"/>
                </a:tc>
                <a:tc>
                  <a:txBody>
                    <a:bodyPr/>
                    <a:lstStyle/>
                    <a:p>
                      <a:pPr algn="ctr"/>
                      <a:endParaRPr kumimoji="1" lang="ja-JP" altLang="en-US" sz="1800" dirty="0"/>
                    </a:p>
                  </a:txBody>
                  <a:tcPr marL="91447" marR="91447" marT="45729" marB="45729"/>
                </a:tc>
                <a:tc>
                  <a:txBody>
                    <a:bodyPr/>
                    <a:lstStyle/>
                    <a:p>
                      <a:pPr algn="ctr"/>
                      <a:r>
                        <a:rPr kumimoji="1" lang="en-US" altLang="ja-JP" sz="1800" dirty="0"/>
                        <a:t>100</a:t>
                      </a:r>
                      <a:r>
                        <a:rPr kumimoji="1" lang="ja-JP" altLang="en-US" sz="1800" dirty="0"/>
                        <a:t>万円</a:t>
                      </a:r>
                    </a:p>
                  </a:txBody>
                  <a:tcPr marL="91447" marR="91447" marT="45729" marB="45729"/>
                </a:tc>
                <a:tc>
                  <a:txBody>
                    <a:bodyPr/>
                    <a:lstStyle/>
                    <a:p>
                      <a:pPr algn="ctr"/>
                      <a:r>
                        <a:rPr kumimoji="1" lang="en-US" altLang="ja-JP" sz="2400" b="1" dirty="0">
                          <a:solidFill>
                            <a:srgbClr val="FF0000"/>
                          </a:solidFill>
                        </a:rPr>
                        <a:t>38,121,000</a:t>
                      </a:r>
                      <a:r>
                        <a:rPr kumimoji="1" lang="ja-JP" altLang="en-US" sz="2400" b="1" dirty="0">
                          <a:solidFill>
                            <a:srgbClr val="FF0000"/>
                          </a:solidFill>
                        </a:rPr>
                        <a:t>円</a:t>
                      </a:r>
                    </a:p>
                  </a:txBody>
                  <a:tcPr marL="91447" marR="91447" marT="45729" marB="45729"/>
                </a:tc>
                <a:tc>
                  <a:txBody>
                    <a:bodyPr/>
                    <a:lstStyle/>
                    <a:p>
                      <a:pPr algn="ctr"/>
                      <a:r>
                        <a:rPr kumimoji="1" lang="en-US" altLang="ja-JP" sz="1800" dirty="0"/>
                        <a:t>5</a:t>
                      </a:r>
                      <a:r>
                        <a:rPr kumimoji="1" lang="ja-JP" altLang="en-US" sz="1800" dirty="0"/>
                        <a:t>年</a:t>
                      </a:r>
                    </a:p>
                  </a:txBody>
                  <a:tcPr marL="91447" marR="91447" marT="45729" marB="45729"/>
                </a:tc>
                <a:extLst>
                  <a:ext uri="{0D108BD9-81ED-4DB2-BD59-A6C34878D82A}">
                    <a16:rowId xmlns:a16="http://schemas.microsoft.com/office/drawing/2014/main" val="10004"/>
                  </a:ext>
                </a:extLst>
              </a:tr>
              <a:tr h="873867">
                <a:tc>
                  <a:txBody>
                    <a:bodyPr/>
                    <a:lstStyle/>
                    <a:p>
                      <a:pPr algn="ctr"/>
                      <a:r>
                        <a:rPr kumimoji="1" lang="ja-JP" altLang="en-US" sz="1800" dirty="0"/>
                        <a:t>頭金</a:t>
                      </a:r>
                      <a:r>
                        <a:rPr kumimoji="1" lang="en-US" altLang="ja-JP" sz="1800" dirty="0"/>
                        <a:t>950</a:t>
                      </a:r>
                      <a:r>
                        <a:rPr kumimoji="1" lang="ja-JP" altLang="en-US" sz="1800" dirty="0"/>
                        <a:t>万円</a:t>
                      </a:r>
                    </a:p>
                  </a:txBody>
                  <a:tcPr marL="91447" marR="91447" marT="45729" marB="45729"/>
                </a:tc>
                <a:tc>
                  <a:txBody>
                    <a:bodyPr/>
                    <a:lstStyle/>
                    <a:p>
                      <a:pPr algn="ctr"/>
                      <a:r>
                        <a:rPr kumimoji="1" lang="en-US" altLang="ja-JP" sz="1800" dirty="0"/>
                        <a:t>28,654,000</a:t>
                      </a:r>
                      <a:r>
                        <a:rPr kumimoji="1" lang="ja-JP" altLang="en-US" sz="1800" dirty="0"/>
                        <a:t>円</a:t>
                      </a:r>
                      <a:endParaRPr kumimoji="1" lang="en-US" altLang="ja-JP" sz="1800" dirty="0"/>
                    </a:p>
                    <a:p>
                      <a:pPr algn="ctr"/>
                      <a:r>
                        <a:rPr kumimoji="1" lang="ja-JP" altLang="en-US" sz="1800" dirty="0"/>
                        <a:t>借入</a:t>
                      </a:r>
                      <a:r>
                        <a:rPr kumimoji="1" lang="en-US" altLang="ja-JP" sz="1800" dirty="0"/>
                        <a:t>2050</a:t>
                      </a:r>
                      <a:r>
                        <a:rPr kumimoji="1" lang="ja-JP" altLang="en-US" sz="1800" dirty="0"/>
                        <a:t>万円</a:t>
                      </a:r>
                      <a:endParaRPr kumimoji="1" lang="en-US" altLang="ja-JP" sz="1800" dirty="0"/>
                    </a:p>
                    <a:p>
                      <a:pPr algn="ctr"/>
                      <a:endParaRPr kumimoji="1" lang="ja-JP" altLang="en-US" sz="1800" dirty="0"/>
                    </a:p>
                  </a:txBody>
                  <a:tcPr marL="91447" marR="91447" marT="45729" marB="45729"/>
                </a:tc>
                <a:tc>
                  <a:txBody>
                    <a:bodyPr/>
                    <a:lstStyle/>
                    <a:p>
                      <a:pPr algn="ctr"/>
                      <a:r>
                        <a:rPr kumimoji="1" lang="en-US" altLang="ja-JP" sz="1800" dirty="0"/>
                        <a:t>950</a:t>
                      </a:r>
                      <a:r>
                        <a:rPr kumimoji="1" lang="ja-JP" altLang="en-US" sz="1800" dirty="0"/>
                        <a:t>万円</a:t>
                      </a:r>
                    </a:p>
                  </a:txBody>
                  <a:tcPr marL="91447" marR="91447" marT="45729" marB="45729"/>
                </a:tc>
                <a:tc>
                  <a:txBody>
                    <a:bodyPr/>
                    <a:lstStyle/>
                    <a:p>
                      <a:pPr algn="ctr"/>
                      <a:endParaRPr kumimoji="1" lang="ja-JP" altLang="en-US" sz="1800" dirty="0"/>
                    </a:p>
                  </a:txBody>
                  <a:tcPr marL="91447" marR="91447" marT="45729" marB="45729"/>
                </a:tc>
                <a:tc>
                  <a:txBody>
                    <a:bodyPr/>
                    <a:lstStyle/>
                    <a:p>
                      <a:pPr algn="ctr"/>
                      <a:r>
                        <a:rPr kumimoji="1" lang="en-US" altLang="ja-JP" sz="2400" b="1" dirty="0">
                          <a:solidFill>
                            <a:srgbClr val="FF0000"/>
                          </a:solidFill>
                        </a:rPr>
                        <a:t>38,154,000</a:t>
                      </a:r>
                      <a:r>
                        <a:rPr kumimoji="1" lang="ja-JP" altLang="en-US" sz="2400" b="1" dirty="0">
                          <a:solidFill>
                            <a:srgbClr val="FF0000"/>
                          </a:solidFill>
                        </a:rPr>
                        <a:t>円</a:t>
                      </a:r>
                    </a:p>
                  </a:txBody>
                  <a:tcPr marL="91447" marR="91447" marT="45729" marB="45729"/>
                </a:tc>
                <a:tc>
                  <a:txBody>
                    <a:bodyPr/>
                    <a:lstStyle/>
                    <a:p>
                      <a:pPr algn="ctr"/>
                      <a:endParaRPr kumimoji="1" lang="ja-JP" altLang="en-US" sz="1800" dirty="0"/>
                    </a:p>
                  </a:txBody>
                  <a:tcPr marL="91447" marR="91447" marT="45729" marB="45729"/>
                </a:tc>
                <a:extLst>
                  <a:ext uri="{0D108BD9-81ED-4DB2-BD59-A6C34878D82A}">
                    <a16:rowId xmlns:a16="http://schemas.microsoft.com/office/drawing/2014/main" val="10005"/>
                  </a:ext>
                </a:extLst>
              </a:tr>
            </a:tbl>
          </a:graphicData>
        </a:graphic>
      </p:graphicFrame>
      <p:graphicFrame>
        <p:nvGraphicFramePr>
          <p:cNvPr id="5" name="表 4"/>
          <p:cNvGraphicFramePr>
            <a:graphicFrameLocks noGrp="1"/>
          </p:cNvGraphicFramePr>
          <p:nvPr>
            <p:extLst>
              <p:ext uri="{D42A27DB-BD31-4B8C-83A1-F6EECF244321}">
                <p14:modId xmlns:p14="http://schemas.microsoft.com/office/powerpoint/2010/main" val="1637122539"/>
              </p:ext>
            </p:extLst>
          </p:nvPr>
        </p:nvGraphicFramePr>
        <p:xfrm>
          <a:off x="8256588" y="1190512"/>
          <a:ext cx="2255838" cy="741362"/>
        </p:xfrm>
        <a:graphic>
          <a:graphicData uri="http://schemas.openxmlformats.org/drawingml/2006/table">
            <a:tbl>
              <a:tblPr firstRow="1" bandRow="1">
                <a:tableStyleId>{5940675A-B579-460E-94D1-54222C63F5DA}</a:tableStyleId>
              </a:tblPr>
              <a:tblGrid>
                <a:gridCol w="1127919">
                  <a:extLst>
                    <a:ext uri="{9D8B030D-6E8A-4147-A177-3AD203B41FA5}">
                      <a16:colId xmlns:a16="http://schemas.microsoft.com/office/drawing/2014/main" val="20000"/>
                    </a:ext>
                  </a:extLst>
                </a:gridCol>
                <a:gridCol w="1127919">
                  <a:extLst>
                    <a:ext uri="{9D8B030D-6E8A-4147-A177-3AD203B41FA5}">
                      <a16:colId xmlns:a16="http://schemas.microsoft.com/office/drawing/2014/main" val="20001"/>
                    </a:ext>
                  </a:extLst>
                </a:gridCol>
              </a:tblGrid>
              <a:tr h="370681">
                <a:tc>
                  <a:txBody>
                    <a:bodyPr/>
                    <a:lstStyle/>
                    <a:p>
                      <a:r>
                        <a:rPr kumimoji="1" lang="en-US" altLang="ja-JP" sz="1800" dirty="0"/>
                        <a:t>10</a:t>
                      </a:r>
                      <a:r>
                        <a:rPr kumimoji="1" lang="ja-JP" altLang="en-US" sz="1800" dirty="0"/>
                        <a:t>年間</a:t>
                      </a:r>
                    </a:p>
                  </a:txBody>
                  <a:tcPr marL="91437" marR="91437" marT="45700" marB="45700"/>
                </a:tc>
                <a:tc>
                  <a:txBody>
                    <a:bodyPr/>
                    <a:lstStyle/>
                    <a:p>
                      <a:r>
                        <a:rPr kumimoji="1" lang="en-US" altLang="ja-JP" sz="1800" dirty="0"/>
                        <a:t>1.5</a:t>
                      </a:r>
                      <a:r>
                        <a:rPr kumimoji="1" lang="ja-JP" altLang="en-US" sz="1800" dirty="0"/>
                        <a:t>％</a:t>
                      </a:r>
                    </a:p>
                  </a:txBody>
                  <a:tcPr marL="91437" marR="91437" marT="45700" marB="45700"/>
                </a:tc>
                <a:extLst>
                  <a:ext uri="{0D108BD9-81ED-4DB2-BD59-A6C34878D82A}">
                    <a16:rowId xmlns:a16="http://schemas.microsoft.com/office/drawing/2014/main" val="10000"/>
                  </a:ext>
                </a:extLst>
              </a:tr>
              <a:tr h="370681">
                <a:tc>
                  <a:txBody>
                    <a:bodyPr/>
                    <a:lstStyle/>
                    <a:p>
                      <a:r>
                        <a:rPr kumimoji="1" lang="en-US" altLang="ja-JP" sz="1800" dirty="0"/>
                        <a:t>25</a:t>
                      </a:r>
                      <a:r>
                        <a:rPr kumimoji="1" lang="ja-JP" altLang="en-US" sz="1800" dirty="0"/>
                        <a:t>年間</a:t>
                      </a:r>
                    </a:p>
                  </a:txBody>
                  <a:tcPr marL="91437" marR="91437" marT="45700" marB="45700"/>
                </a:tc>
                <a:tc>
                  <a:txBody>
                    <a:bodyPr/>
                    <a:lstStyle/>
                    <a:p>
                      <a:r>
                        <a:rPr kumimoji="1" lang="en-US" altLang="ja-JP" sz="1800" dirty="0"/>
                        <a:t>2.5</a:t>
                      </a:r>
                      <a:r>
                        <a:rPr kumimoji="1" lang="ja-JP" altLang="en-US" sz="1800" dirty="0"/>
                        <a:t>％</a:t>
                      </a:r>
                    </a:p>
                  </a:txBody>
                  <a:tcPr marL="91437" marR="91437" marT="45700" marB="45700"/>
                </a:tc>
                <a:extLst>
                  <a:ext uri="{0D108BD9-81ED-4DB2-BD59-A6C34878D82A}">
                    <a16:rowId xmlns:a16="http://schemas.microsoft.com/office/drawing/2014/main" val="10001"/>
                  </a:ext>
                </a:extLst>
              </a:tr>
            </a:tbl>
          </a:graphicData>
        </a:graphic>
      </p:graphicFrame>
      <p:sp>
        <p:nvSpPr>
          <p:cNvPr id="184384" name="テキスト ボックス 3"/>
          <p:cNvSpPr txBox="1">
            <a:spLocks noChangeArrowheads="1"/>
          </p:cNvSpPr>
          <p:nvPr/>
        </p:nvSpPr>
        <p:spPr bwMode="auto">
          <a:xfrm>
            <a:off x="1847850" y="145057"/>
            <a:ext cx="583247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dirty="0">
                <a:solidFill>
                  <a:srgbClr val="FF0000"/>
                </a:solidFill>
                <a:latin typeface="Garamond" panose="02020404030301010803" pitchFamily="18" charset="0"/>
              </a:rPr>
              <a:t>３０００万円の購入費用</a:t>
            </a:r>
            <a:endParaRPr lang="en-US" altLang="ja-JP" sz="2800" dirty="0">
              <a:solidFill>
                <a:srgbClr val="FF0000"/>
              </a:solidFill>
              <a:latin typeface="Garamond" panose="02020404030301010803" pitchFamily="18" charset="0"/>
            </a:endParaRPr>
          </a:p>
          <a:p>
            <a:pPr eaLnBrk="1" hangingPunct="1">
              <a:spcBef>
                <a:spcPct val="0"/>
              </a:spcBef>
              <a:buFontTx/>
              <a:buNone/>
            </a:pPr>
            <a:r>
              <a:rPr lang="ja-JP" altLang="en-US" sz="2800" dirty="0">
                <a:solidFill>
                  <a:srgbClr val="FF0000"/>
                </a:solidFill>
                <a:latin typeface="Garamond" panose="02020404030301010803" pitchFamily="18" charset="0"/>
              </a:rPr>
              <a:t>どのように払うのが得なのかを</a:t>
            </a:r>
            <a:endParaRPr lang="en-US" altLang="ja-JP" sz="2800" dirty="0">
              <a:solidFill>
                <a:srgbClr val="FF0000"/>
              </a:solidFill>
              <a:latin typeface="Garamond" panose="02020404030301010803" pitchFamily="18" charset="0"/>
            </a:endParaRPr>
          </a:p>
          <a:p>
            <a:pPr eaLnBrk="1" hangingPunct="1">
              <a:spcBef>
                <a:spcPct val="0"/>
              </a:spcBef>
              <a:buFontTx/>
              <a:buNone/>
            </a:pPr>
            <a:r>
              <a:rPr lang="ja-JP" altLang="en-US" sz="2800" dirty="0">
                <a:solidFill>
                  <a:srgbClr val="FF0000"/>
                </a:solidFill>
                <a:latin typeface="Garamond" panose="02020404030301010803" pitchFamily="18" charset="0"/>
              </a:rPr>
              <a:t>シミュレーションしてみよう！！</a:t>
            </a:r>
          </a:p>
        </p:txBody>
      </p:sp>
      <p:graphicFrame>
        <p:nvGraphicFramePr>
          <p:cNvPr id="7" name="表 6"/>
          <p:cNvGraphicFramePr>
            <a:graphicFrameLocks noGrp="1"/>
          </p:cNvGraphicFramePr>
          <p:nvPr>
            <p:extLst>
              <p:ext uri="{D42A27DB-BD31-4B8C-83A1-F6EECF244321}">
                <p14:modId xmlns:p14="http://schemas.microsoft.com/office/powerpoint/2010/main" val="1333775946"/>
              </p:ext>
            </p:extLst>
          </p:nvPr>
        </p:nvGraphicFramePr>
        <p:xfrm>
          <a:off x="8256589" y="830149"/>
          <a:ext cx="2255837" cy="365128"/>
        </p:xfrm>
        <a:graphic>
          <a:graphicData uri="http://schemas.openxmlformats.org/drawingml/2006/table">
            <a:tbl>
              <a:tblPr firstRow="1" bandRow="1">
                <a:tableStyleId>{5940675A-B579-460E-94D1-54222C63F5DA}</a:tableStyleId>
              </a:tblPr>
              <a:tblGrid>
                <a:gridCol w="2255837">
                  <a:extLst>
                    <a:ext uri="{9D8B030D-6E8A-4147-A177-3AD203B41FA5}">
                      <a16:colId xmlns:a16="http://schemas.microsoft.com/office/drawing/2014/main" val="20000"/>
                    </a:ext>
                  </a:extLst>
                </a:gridCol>
              </a:tblGrid>
              <a:tr h="365125">
                <a:tc>
                  <a:txBody>
                    <a:bodyPr/>
                    <a:lstStyle/>
                    <a:p>
                      <a:pPr algn="ctr"/>
                      <a:r>
                        <a:rPr kumimoji="1" lang="ja-JP" altLang="en-US" sz="1800" dirty="0"/>
                        <a:t>金利</a:t>
                      </a:r>
                    </a:p>
                  </a:txBody>
                  <a:tcPr marL="91437" marR="91437" marT="45404" marB="45404">
                    <a:solidFill>
                      <a:srgbClr val="FF99FF"/>
                    </a:solidFill>
                  </a:tcPr>
                </a:tc>
                <a:extLst>
                  <a:ext uri="{0D108BD9-81ED-4DB2-BD59-A6C34878D82A}">
                    <a16:rowId xmlns:a16="http://schemas.microsoft.com/office/drawing/2014/main" val="10000"/>
                  </a:ext>
                </a:extLst>
              </a:tr>
            </a:tbl>
          </a:graphicData>
        </a:graphic>
      </p:graphicFrame>
      <p:sp>
        <p:nvSpPr>
          <p:cNvPr id="8" name="対角する 2 つの角を丸めた四角形 7"/>
          <p:cNvSpPr/>
          <p:nvPr/>
        </p:nvSpPr>
        <p:spPr>
          <a:xfrm>
            <a:off x="7464425" y="2735943"/>
            <a:ext cx="1663700" cy="503237"/>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pic>
        <p:nvPicPr>
          <p:cNvPr id="55361" name="Picture 65"/>
          <p:cNvPicPr>
            <a:picLocks noChangeAspect="1" noChangeArrowheads="1"/>
          </p:cNvPicPr>
          <p:nvPr/>
        </p:nvPicPr>
        <p:blipFill>
          <a:blip r:embed="rId2"/>
          <a:srcRect/>
          <a:stretch>
            <a:fillRect/>
          </a:stretch>
        </p:blipFill>
        <p:spPr bwMode="auto">
          <a:xfrm>
            <a:off x="3370650" y="3474678"/>
            <a:ext cx="1584325" cy="245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1" name="対角する 2 つの角を丸めた四角形 10"/>
          <p:cNvSpPr/>
          <p:nvPr/>
        </p:nvSpPr>
        <p:spPr>
          <a:xfrm>
            <a:off x="7464425" y="3474678"/>
            <a:ext cx="1663700" cy="50323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2" name="対角する 2 つの角を丸めた四角形 11"/>
          <p:cNvSpPr/>
          <p:nvPr/>
        </p:nvSpPr>
        <p:spPr>
          <a:xfrm>
            <a:off x="7468441" y="4152810"/>
            <a:ext cx="1800225" cy="503237"/>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3" name="対角する 2 つの角を丸めた四角形 12"/>
          <p:cNvSpPr/>
          <p:nvPr/>
        </p:nvSpPr>
        <p:spPr>
          <a:xfrm>
            <a:off x="7358062" y="5055367"/>
            <a:ext cx="1876425" cy="50323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4" name="対角する 2 つの角を丸めた四角形 13"/>
          <p:cNvSpPr/>
          <p:nvPr/>
        </p:nvSpPr>
        <p:spPr>
          <a:xfrm>
            <a:off x="7362824" y="5969473"/>
            <a:ext cx="1866900" cy="50323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5" name="対角する 2 つの角を丸めた四角形 14"/>
          <p:cNvSpPr/>
          <p:nvPr/>
        </p:nvSpPr>
        <p:spPr>
          <a:xfrm>
            <a:off x="3321052" y="5115604"/>
            <a:ext cx="1512887" cy="504825"/>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6" name="対角する 2 つの角を丸めた四角形 15"/>
          <p:cNvSpPr/>
          <p:nvPr/>
        </p:nvSpPr>
        <p:spPr>
          <a:xfrm>
            <a:off x="3362326" y="6005360"/>
            <a:ext cx="1512887" cy="64770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7" name="対角する 2 つの角を丸めた四角形 16"/>
          <p:cNvSpPr/>
          <p:nvPr/>
        </p:nvSpPr>
        <p:spPr>
          <a:xfrm>
            <a:off x="4999038" y="3474679"/>
            <a:ext cx="1008062" cy="503237"/>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8" name="対角する 2 つの角を丸めた四角形 17"/>
          <p:cNvSpPr/>
          <p:nvPr/>
        </p:nvSpPr>
        <p:spPr>
          <a:xfrm>
            <a:off x="6234905" y="5097848"/>
            <a:ext cx="936625" cy="50323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9" name="対角する 2 つの角を丸めた四角形 18"/>
          <p:cNvSpPr/>
          <p:nvPr/>
        </p:nvSpPr>
        <p:spPr>
          <a:xfrm>
            <a:off x="5007038" y="5951148"/>
            <a:ext cx="1027112" cy="50323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20" name="対角する 2 つの角を丸めた四角形 19"/>
          <p:cNvSpPr/>
          <p:nvPr/>
        </p:nvSpPr>
        <p:spPr>
          <a:xfrm>
            <a:off x="9696451" y="4146964"/>
            <a:ext cx="720725" cy="504825"/>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21" name="対角する 2 つの角を丸めた四角形 20"/>
          <p:cNvSpPr/>
          <p:nvPr/>
        </p:nvSpPr>
        <p:spPr>
          <a:xfrm>
            <a:off x="9607551" y="5055953"/>
            <a:ext cx="809625" cy="503238"/>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22" name="対角する 2 つの角を丸めた四角形 21"/>
          <p:cNvSpPr/>
          <p:nvPr/>
        </p:nvSpPr>
        <p:spPr>
          <a:xfrm>
            <a:off x="2208213" y="6058628"/>
            <a:ext cx="431800" cy="291259"/>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srgbClr val="FFFFFF"/>
              </a:solidFill>
            </a:endParaRPr>
          </a:p>
        </p:txBody>
      </p:sp>
      <p:sp>
        <p:nvSpPr>
          <p:cNvPr id="184405" name="テキスト ボックス 1"/>
          <p:cNvSpPr txBox="1">
            <a:spLocks noChangeArrowheads="1"/>
          </p:cNvSpPr>
          <p:nvPr/>
        </p:nvSpPr>
        <p:spPr bwMode="auto">
          <a:xfrm>
            <a:off x="1886744" y="1480233"/>
            <a:ext cx="59769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9pPr>
          </a:lstStyle>
          <a:p>
            <a:pPr algn="r" eaLnBrk="1" hangingPunct="1">
              <a:spcBef>
                <a:spcPct val="0"/>
              </a:spcBef>
              <a:buFontTx/>
              <a:buNone/>
            </a:pPr>
            <a:r>
              <a:rPr lang="ja-JP" altLang="en-US" sz="1400">
                <a:solidFill>
                  <a:srgbClr val="000000"/>
                </a:solidFill>
                <a:latin typeface="Garamond" panose="02020404030301010803" pitchFamily="18" charset="0"/>
              </a:rPr>
              <a:t>（住宅金融支援機構 ローンシミュレーションより）</a:t>
            </a:r>
          </a:p>
        </p:txBody>
      </p:sp>
      <p:cxnSp>
        <p:nvCxnSpPr>
          <p:cNvPr id="55382" name="直線コネクタ 5"/>
          <p:cNvCxnSpPr>
            <a:cxnSpLocks noChangeShapeType="1"/>
          </p:cNvCxnSpPr>
          <p:nvPr/>
        </p:nvCxnSpPr>
        <p:spPr bwMode="auto">
          <a:xfrm>
            <a:off x="9332913" y="2670877"/>
            <a:ext cx="1187450" cy="7429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5383" name="直線コネクタ 22"/>
          <p:cNvCxnSpPr>
            <a:cxnSpLocks noChangeShapeType="1"/>
          </p:cNvCxnSpPr>
          <p:nvPr/>
        </p:nvCxnSpPr>
        <p:spPr bwMode="auto">
          <a:xfrm>
            <a:off x="9346407" y="3418943"/>
            <a:ext cx="1160462" cy="6905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5384" name="直線コネクタ 24"/>
          <p:cNvCxnSpPr>
            <a:cxnSpLocks noChangeShapeType="1"/>
          </p:cNvCxnSpPr>
          <p:nvPr/>
        </p:nvCxnSpPr>
        <p:spPr bwMode="auto">
          <a:xfrm>
            <a:off x="9384507" y="5963355"/>
            <a:ext cx="1108868" cy="8605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84409" name="スライド番号プレースホルダー 3"/>
          <p:cNvSpPr>
            <a:spLocks noGrp="1"/>
          </p:cNvSpPr>
          <p:nvPr>
            <p:ph type="sldNum" sz="quarter" idx="12"/>
          </p:nvPr>
        </p:nvSpPr>
        <p:spPr>
          <a:noFill/>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659DC998-9D57-4076-B223-764FD70A814A}" type="slidenum">
              <a:rPr lang="ja-JP" altLang="ja-JP" sz="1400">
                <a:solidFill>
                  <a:srgbClr val="000000"/>
                </a:solidFill>
              </a:rPr>
              <a:pPr>
                <a:spcBef>
                  <a:spcPct val="0"/>
                </a:spcBef>
                <a:buFontTx/>
                <a:buNone/>
              </a:pPr>
              <a:t>27</a:t>
            </a:fld>
            <a:endParaRPr lang="ja-JP" altLang="ja-JP" sz="1400">
              <a:solidFill>
                <a:srgbClr val="000000"/>
              </a:solidFill>
            </a:endParaRPr>
          </a:p>
        </p:txBody>
      </p:sp>
    </p:spTree>
    <p:extLst>
      <p:ext uri="{BB962C8B-B14F-4D97-AF65-F5344CB8AC3E}">
        <p14:creationId xmlns:p14="http://schemas.microsoft.com/office/powerpoint/2010/main" val="149295666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xit" presetSubtype="32" fill="hold"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xit" presetSubtype="32" fill="hold" nodeType="clickEffect">
                                  <p:stCondLst>
                                    <p:cond delay="0"/>
                                  </p:stCondLst>
                                  <p:childTnLst>
                                    <p:anim calcmode="lin" valueType="num">
                                      <p:cBhvr>
                                        <p:cTn id="13" dur="500"/>
                                        <p:tgtEl>
                                          <p:spTgt spid="55361"/>
                                        </p:tgtEl>
                                        <p:attrNameLst>
                                          <p:attrName>ppt_w</p:attrName>
                                        </p:attrNameLst>
                                      </p:cBhvr>
                                      <p:tavLst>
                                        <p:tav tm="0">
                                          <p:val>
                                            <p:strVal val="ppt_w"/>
                                          </p:val>
                                        </p:tav>
                                        <p:tav tm="100000">
                                          <p:val>
                                            <p:fltVal val="0"/>
                                          </p:val>
                                        </p:tav>
                                      </p:tavLst>
                                    </p:anim>
                                    <p:anim calcmode="lin" valueType="num">
                                      <p:cBhvr>
                                        <p:cTn id="14" dur="500"/>
                                        <p:tgtEl>
                                          <p:spTgt spid="55361"/>
                                        </p:tgtEl>
                                        <p:attrNameLst>
                                          <p:attrName>ppt_h</p:attrName>
                                        </p:attrNameLst>
                                      </p:cBhvr>
                                      <p:tavLst>
                                        <p:tav tm="0">
                                          <p:val>
                                            <p:strVal val="ppt_h"/>
                                          </p:val>
                                        </p:tav>
                                        <p:tav tm="100000">
                                          <p:val>
                                            <p:fltVal val="0"/>
                                          </p:val>
                                        </p:tav>
                                      </p:tavLst>
                                    </p:anim>
                                    <p:animEffect transition="out" filter="fade">
                                      <p:cBhvr>
                                        <p:cTn id="15" dur="500"/>
                                        <p:tgtEl>
                                          <p:spTgt spid="55361"/>
                                        </p:tgtEl>
                                      </p:cBhvr>
                                    </p:animEffect>
                                    <p:set>
                                      <p:cBhvr>
                                        <p:cTn id="16" dur="1" fill="hold">
                                          <p:stCondLst>
                                            <p:cond delay="499"/>
                                          </p:stCondLst>
                                        </p:cTn>
                                        <p:tgtEl>
                                          <p:spTgt spid="55361"/>
                                        </p:tgtEl>
                                        <p:attrNameLst>
                                          <p:attrName>style.visibility</p:attrName>
                                        </p:attrNameLst>
                                      </p:cBhvr>
                                      <p:to>
                                        <p:strVal val="hidden"/>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xit" presetSubtype="32" fill="hold" nodeType="clickEffect">
                                  <p:stCondLst>
                                    <p:cond delay="0"/>
                                  </p:stCondLst>
                                  <p:childTnLst>
                                    <p:anim calcmode="lin" valueType="num">
                                      <p:cBhvr>
                                        <p:cTn id="20" dur="500"/>
                                        <p:tgtEl>
                                          <p:spTgt spid="17"/>
                                        </p:tgtEl>
                                        <p:attrNameLst>
                                          <p:attrName>ppt_w</p:attrName>
                                        </p:attrNameLst>
                                      </p:cBhvr>
                                      <p:tavLst>
                                        <p:tav tm="0">
                                          <p:val>
                                            <p:strVal val="ppt_w"/>
                                          </p:val>
                                        </p:tav>
                                        <p:tav tm="100000">
                                          <p:val>
                                            <p:fltVal val="0"/>
                                          </p:val>
                                        </p:tav>
                                      </p:tavLst>
                                    </p:anim>
                                    <p:anim calcmode="lin" valueType="num">
                                      <p:cBhvr>
                                        <p:cTn id="21" dur="500"/>
                                        <p:tgtEl>
                                          <p:spTgt spid="17"/>
                                        </p:tgtEl>
                                        <p:attrNameLst>
                                          <p:attrName>ppt_h</p:attrName>
                                        </p:attrNameLst>
                                      </p:cBhvr>
                                      <p:tavLst>
                                        <p:tav tm="0">
                                          <p:val>
                                            <p:strVal val="ppt_h"/>
                                          </p:val>
                                        </p:tav>
                                        <p:tav tm="100000">
                                          <p:val>
                                            <p:fltVal val="0"/>
                                          </p:val>
                                        </p:tav>
                                      </p:tavLst>
                                    </p:anim>
                                    <p:animEffect transition="out" filter="fade">
                                      <p:cBhvr>
                                        <p:cTn id="22" dur="500"/>
                                        <p:tgtEl>
                                          <p:spTgt spid="17"/>
                                        </p:tgtEl>
                                      </p:cBhvr>
                                    </p:animEffect>
                                    <p:set>
                                      <p:cBhvr>
                                        <p:cTn id="23" dur="1" fill="hold">
                                          <p:stCondLst>
                                            <p:cond delay="499"/>
                                          </p:stCondLst>
                                        </p:cTn>
                                        <p:tgtEl>
                                          <p:spTgt spid="17"/>
                                        </p:tgtEl>
                                        <p:attrNameLst>
                                          <p:attrName>style.visibility</p:attrName>
                                        </p:attrNameLst>
                                      </p:cBhvr>
                                      <p:to>
                                        <p:strVal val="hidden"/>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xit" presetSubtype="32" fill="hold" nodeType="clickEffect">
                                  <p:stCondLst>
                                    <p:cond delay="0"/>
                                  </p:stCondLst>
                                  <p:childTnLst>
                                    <p:anim calcmode="lin" valueType="num">
                                      <p:cBhvr>
                                        <p:cTn id="27" dur="500"/>
                                        <p:tgtEl>
                                          <p:spTgt spid="11"/>
                                        </p:tgtEl>
                                        <p:attrNameLst>
                                          <p:attrName>ppt_w</p:attrName>
                                        </p:attrNameLst>
                                      </p:cBhvr>
                                      <p:tavLst>
                                        <p:tav tm="0">
                                          <p:val>
                                            <p:strVal val="ppt_w"/>
                                          </p:val>
                                        </p:tav>
                                        <p:tav tm="100000">
                                          <p:val>
                                            <p:fltVal val="0"/>
                                          </p:val>
                                        </p:tav>
                                      </p:tavLst>
                                    </p:anim>
                                    <p:anim calcmode="lin" valueType="num">
                                      <p:cBhvr>
                                        <p:cTn id="28" dur="500"/>
                                        <p:tgtEl>
                                          <p:spTgt spid="11"/>
                                        </p:tgtEl>
                                        <p:attrNameLst>
                                          <p:attrName>ppt_h</p:attrName>
                                        </p:attrNameLst>
                                      </p:cBhvr>
                                      <p:tavLst>
                                        <p:tav tm="0">
                                          <p:val>
                                            <p:strVal val="ppt_h"/>
                                          </p:val>
                                        </p:tav>
                                        <p:tav tm="100000">
                                          <p:val>
                                            <p:fltVal val="0"/>
                                          </p:val>
                                        </p:tav>
                                      </p:tavLst>
                                    </p:anim>
                                    <p:animEffect transition="out" filter="fade">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xit" presetSubtype="32" fill="hold" nodeType="clickEffect">
                                  <p:stCondLst>
                                    <p:cond delay="0"/>
                                  </p:stCondLst>
                                  <p:childTnLst>
                                    <p:anim calcmode="lin" valueType="num">
                                      <p:cBhvr>
                                        <p:cTn id="34" dur="500"/>
                                        <p:tgtEl>
                                          <p:spTgt spid="12"/>
                                        </p:tgtEl>
                                        <p:attrNameLst>
                                          <p:attrName>ppt_w</p:attrName>
                                        </p:attrNameLst>
                                      </p:cBhvr>
                                      <p:tavLst>
                                        <p:tav tm="0">
                                          <p:val>
                                            <p:strVal val="ppt_w"/>
                                          </p:val>
                                        </p:tav>
                                        <p:tav tm="100000">
                                          <p:val>
                                            <p:fltVal val="0"/>
                                          </p:val>
                                        </p:tav>
                                      </p:tavLst>
                                    </p:anim>
                                    <p:anim calcmode="lin" valueType="num">
                                      <p:cBhvr>
                                        <p:cTn id="35" dur="500"/>
                                        <p:tgtEl>
                                          <p:spTgt spid="12"/>
                                        </p:tgtEl>
                                        <p:attrNameLst>
                                          <p:attrName>ppt_h</p:attrName>
                                        </p:attrNameLst>
                                      </p:cBhvr>
                                      <p:tavLst>
                                        <p:tav tm="0">
                                          <p:val>
                                            <p:strVal val="ppt_h"/>
                                          </p:val>
                                        </p:tav>
                                        <p:tav tm="100000">
                                          <p:val>
                                            <p:fltVal val="0"/>
                                          </p:val>
                                        </p:tav>
                                      </p:tavLst>
                                    </p:anim>
                                    <p:animEffect transition="out" filter="fad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xit" presetSubtype="32" fill="hold" nodeType="clickEffect">
                                  <p:stCondLst>
                                    <p:cond delay="0"/>
                                  </p:stCondLst>
                                  <p:childTnLst>
                                    <p:anim calcmode="lin" valueType="num">
                                      <p:cBhvr>
                                        <p:cTn id="41" dur="500"/>
                                        <p:tgtEl>
                                          <p:spTgt spid="20"/>
                                        </p:tgtEl>
                                        <p:attrNameLst>
                                          <p:attrName>ppt_w</p:attrName>
                                        </p:attrNameLst>
                                      </p:cBhvr>
                                      <p:tavLst>
                                        <p:tav tm="0">
                                          <p:val>
                                            <p:strVal val="ppt_w"/>
                                          </p:val>
                                        </p:tav>
                                        <p:tav tm="100000">
                                          <p:val>
                                            <p:fltVal val="0"/>
                                          </p:val>
                                        </p:tav>
                                      </p:tavLst>
                                    </p:anim>
                                    <p:anim calcmode="lin" valueType="num">
                                      <p:cBhvr>
                                        <p:cTn id="42" dur="500"/>
                                        <p:tgtEl>
                                          <p:spTgt spid="20"/>
                                        </p:tgtEl>
                                        <p:attrNameLst>
                                          <p:attrName>ppt_h</p:attrName>
                                        </p:attrNameLst>
                                      </p:cBhvr>
                                      <p:tavLst>
                                        <p:tav tm="0">
                                          <p:val>
                                            <p:strVal val="ppt_h"/>
                                          </p:val>
                                        </p:tav>
                                        <p:tav tm="100000">
                                          <p:val>
                                            <p:fltVal val="0"/>
                                          </p:val>
                                        </p:tav>
                                      </p:tavLst>
                                    </p:anim>
                                    <p:animEffect transition="out" filter="fade">
                                      <p:cBhvr>
                                        <p:cTn id="43" dur="500"/>
                                        <p:tgtEl>
                                          <p:spTgt spid="20"/>
                                        </p:tgtEl>
                                      </p:cBhvr>
                                    </p:animEffect>
                                    <p:set>
                                      <p:cBhvr>
                                        <p:cTn id="44" dur="1" fill="hold">
                                          <p:stCondLst>
                                            <p:cond delay="499"/>
                                          </p:stCondLst>
                                        </p:cTn>
                                        <p:tgtEl>
                                          <p:spTgt spid="20"/>
                                        </p:tgtEl>
                                        <p:attrNameLst>
                                          <p:attrName>style.visibility</p:attrName>
                                        </p:attrNameLst>
                                      </p:cBhvr>
                                      <p:to>
                                        <p:strVal val="hidden"/>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53" presetClass="exit" presetSubtype="32" fill="hold" nodeType="clickEffect">
                                  <p:stCondLst>
                                    <p:cond delay="0"/>
                                  </p:stCondLst>
                                  <p:childTnLst>
                                    <p:anim calcmode="lin" valueType="num">
                                      <p:cBhvr>
                                        <p:cTn id="48" dur="500"/>
                                        <p:tgtEl>
                                          <p:spTgt spid="15"/>
                                        </p:tgtEl>
                                        <p:attrNameLst>
                                          <p:attrName>ppt_w</p:attrName>
                                        </p:attrNameLst>
                                      </p:cBhvr>
                                      <p:tavLst>
                                        <p:tav tm="0">
                                          <p:val>
                                            <p:strVal val="ppt_w"/>
                                          </p:val>
                                        </p:tav>
                                        <p:tav tm="100000">
                                          <p:val>
                                            <p:fltVal val="0"/>
                                          </p:val>
                                        </p:tav>
                                      </p:tavLst>
                                    </p:anim>
                                    <p:anim calcmode="lin" valueType="num">
                                      <p:cBhvr>
                                        <p:cTn id="49" dur="500"/>
                                        <p:tgtEl>
                                          <p:spTgt spid="15"/>
                                        </p:tgtEl>
                                        <p:attrNameLst>
                                          <p:attrName>ppt_h</p:attrName>
                                        </p:attrNameLst>
                                      </p:cBhvr>
                                      <p:tavLst>
                                        <p:tav tm="0">
                                          <p:val>
                                            <p:strVal val="ppt_h"/>
                                          </p:val>
                                        </p:tav>
                                        <p:tav tm="100000">
                                          <p:val>
                                            <p:fltVal val="0"/>
                                          </p:val>
                                        </p:tav>
                                      </p:tavLst>
                                    </p:anim>
                                    <p:animEffect transition="out" filter="fade">
                                      <p:cBhvr>
                                        <p:cTn id="50" dur="500"/>
                                        <p:tgtEl>
                                          <p:spTgt spid="15"/>
                                        </p:tgtEl>
                                      </p:cBhvr>
                                    </p:animEffect>
                                    <p:set>
                                      <p:cBhvr>
                                        <p:cTn id="51" dur="1" fill="hold">
                                          <p:stCondLst>
                                            <p:cond delay="499"/>
                                          </p:stCondLst>
                                        </p:cTn>
                                        <p:tgtEl>
                                          <p:spTgt spid="15"/>
                                        </p:tgtEl>
                                        <p:attrNameLst>
                                          <p:attrName>style.visibility</p:attrName>
                                        </p:attrNameLst>
                                      </p:cBhvr>
                                      <p:to>
                                        <p:strVal val="hidden"/>
                                      </p:to>
                                    </p:set>
                                  </p:childTnLst>
                                </p:cTn>
                              </p:par>
                            </p:childTnLst>
                          </p:cTn>
                        </p:par>
                      </p:childTnLst>
                    </p:cTn>
                  </p:par>
                  <p:par>
                    <p:cTn id="52" fill="hold" nodeType="clickPar">
                      <p:stCondLst>
                        <p:cond delay="indefinite"/>
                      </p:stCondLst>
                      <p:childTnLst>
                        <p:par>
                          <p:cTn id="53" fill="hold" nodeType="withGroup">
                            <p:stCondLst>
                              <p:cond delay="0"/>
                            </p:stCondLst>
                            <p:childTnLst>
                              <p:par>
                                <p:cTn id="54" presetID="53" presetClass="exit" presetSubtype="32" fill="hold" nodeType="clickEffect">
                                  <p:stCondLst>
                                    <p:cond delay="0"/>
                                  </p:stCondLst>
                                  <p:childTnLst>
                                    <p:anim calcmode="lin" valueType="num">
                                      <p:cBhvr>
                                        <p:cTn id="55" dur="500"/>
                                        <p:tgtEl>
                                          <p:spTgt spid="18"/>
                                        </p:tgtEl>
                                        <p:attrNameLst>
                                          <p:attrName>ppt_w</p:attrName>
                                        </p:attrNameLst>
                                      </p:cBhvr>
                                      <p:tavLst>
                                        <p:tav tm="0">
                                          <p:val>
                                            <p:strVal val="ppt_w"/>
                                          </p:val>
                                        </p:tav>
                                        <p:tav tm="100000">
                                          <p:val>
                                            <p:fltVal val="0"/>
                                          </p:val>
                                        </p:tav>
                                      </p:tavLst>
                                    </p:anim>
                                    <p:anim calcmode="lin" valueType="num">
                                      <p:cBhvr>
                                        <p:cTn id="56" dur="500"/>
                                        <p:tgtEl>
                                          <p:spTgt spid="18"/>
                                        </p:tgtEl>
                                        <p:attrNameLst>
                                          <p:attrName>ppt_h</p:attrName>
                                        </p:attrNameLst>
                                      </p:cBhvr>
                                      <p:tavLst>
                                        <p:tav tm="0">
                                          <p:val>
                                            <p:strVal val="ppt_h"/>
                                          </p:val>
                                        </p:tav>
                                        <p:tav tm="100000">
                                          <p:val>
                                            <p:fltVal val="0"/>
                                          </p:val>
                                        </p:tav>
                                      </p:tavLst>
                                    </p:anim>
                                    <p:animEffect transition="out" filter="fade">
                                      <p:cBhvr>
                                        <p:cTn id="57" dur="500"/>
                                        <p:tgtEl>
                                          <p:spTgt spid="18"/>
                                        </p:tgtEl>
                                      </p:cBhvr>
                                    </p:animEffect>
                                    <p:set>
                                      <p:cBhvr>
                                        <p:cTn id="58" dur="1" fill="hold">
                                          <p:stCondLst>
                                            <p:cond delay="499"/>
                                          </p:stCondLst>
                                        </p:cTn>
                                        <p:tgtEl>
                                          <p:spTgt spid="18"/>
                                        </p:tgtEl>
                                        <p:attrNameLst>
                                          <p:attrName>style.visibility</p:attrName>
                                        </p:attrNameLst>
                                      </p:cBhvr>
                                      <p:to>
                                        <p:strVal val="hidden"/>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53" presetClass="exit" presetSubtype="32" fill="hold" nodeType="clickEffect">
                                  <p:stCondLst>
                                    <p:cond delay="0"/>
                                  </p:stCondLst>
                                  <p:childTnLst>
                                    <p:anim calcmode="lin" valueType="num">
                                      <p:cBhvr>
                                        <p:cTn id="62" dur="500"/>
                                        <p:tgtEl>
                                          <p:spTgt spid="13"/>
                                        </p:tgtEl>
                                        <p:attrNameLst>
                                          <p:attrName>ppt_w</p:attrName>
                                        </p:attrNameLst>
                                      </p:cBhvr>
                                      <p:tavLst>
                                        <p:tav tm="0">
                                          <p:val>
                                            <p:strVal val="ppt_w"/>
                                          </p:val>
                                        </p:tav>
                                        <p:tav tm="100000">
                                          <p:val>
                                            <p:fltVal val="0"/>
                                          </p:val>
                                        </p:tav>
                                      </p:tavLst>
                                    </p:anim>
                                    <p:anim calcmode="lin" valueType="num">
                                      <p:cBhvr>
                                        <p:cTn id="63" dur="500"/>
                                        <p:tgtEl>
                                          <p:spTgt spid="13"/>
                                        </p:tgtEl>
                                        <p:attrNameLst>
                                          <p:attrName>ppt_h</p:attrName>
                                        </p:attrNameLst>
                                      </p:cBhvr>
                                      <p:tavLst>
                                        <p:tav tm="0">
                                          <p:val>
                                            <p:strVal val="ppt_h"/>
                                          </p:val>
                                        </p:tav>
                                        <p:tav tm="100000">
                                          <p:val>
                                            <p:fltVal val="0"/>
                                          </p:val>
                                        </p:tav>
                                      </p:tavLst>
                                    </p:anim>
                                    <p:animEffect transition="out" filter="fade">
                                      <p:cBhvr>
                                        <p:cTn id="64" dur="500"/>
                                        <p:tgtEl>
                                          <p:spTgt spid="13"/>
                                        </p:tgtEl>
                                      </p:cBhvr>
                                    </p:animEffect>
                                    <p:set>
                                      <p:cBhvr>
                                        <p:cTn id="65" dur="1" fill="hold">
                                          <p:stCondLst>
                                            <p:cond delay="499"/>
                                          </p:stCondLst>
                                        </p:cTn>
                                        <p:tgtEl>
                                          <p:spTgt spid="13"/>
                                        </p:tgtEl>
                                        <p:attrNameLst>
                                          <p:attrName>style.visibility</p:attrName>
                                        </p:attrNameLst>
                                      </p:cBhvr>
                                      <p:to>
                                        <p:strVal val="hidden"/>
                                      </p:to>
                                    </p:set>
                                  </p:childTnLst>
                                </p:cTn>
                              </p:par>
                            </p:childTnLst>
                          </p:cTn>
                        </p:par>
                      </p:childTnLst>
                    </p:cTn>
                  </p:par>
                  <p:par>
                    <p:cTn id="66" fill="hold" nodeType="clickPar">
                      <p:stCondLst>
                        <p:cond delay="indefinite"/>
                      </p:stCondLst>
                      <p:childTnLst>
                        <p:par>
                          <p:cTn id="67" fill="hold" nodeType="withGroup">
                            <p:stCondLst>
                              <p:cond delay="0"/>
                            </p:stCondLst>
                            <p:childTnLst>
                              <p:par>
                                <p:cTn id="68" presetID="53" presetClass="exit" presetSubtype="32" fill="hold" nodeType="clickEffect">
                                  <p:stCondLst>
                                    <p:cond delay="0"/>
                                  </p:stCondLst>
                                  <p:childTnLst>
                                    <p:anim calcmode="lin" valueType="num">
                                      <p:cBhvr>
                                        <p:cTn id="69" dur="500"/>
                                        <p:tgtEl>
                                          <p:spTgt spid="21"/>
                                        </p:tgtEl>
                                        <p:attrNameLst>
                                          <p:attrName>ppt_w</p:attrName>
                                        </p:attrNameLst>
                                      </p:cBhvr>
                                      <p:tavLst>
                                        <p:tav tm="0">
                                          <p:val>
                                            <p:strVal val="ppt_w"/>
                                          </p:val>
                                        </p:tav>
                                        <p:tav tm="100000">
                                          <p:val>
                                            <p:fltVal val="0"/>
                                          </p:val>
                                        </p:tav>
                                      </p:tavLst>
                                    </p:anim>
                                    <p:anim calcmode="lin" valueType="num">
                                      <p:cBhvr>
                                        <p:cTn id="70" dur="500"/>
                                        <p:tgtEl>
                                          <p:spTgt spid="21"/>
                                        </p:tgtEl>
                                        <p:attrNameLst>
                                          <p:attrName>ppt_h</p:attrName>
                                        </p:attrNameLst>
                                      </p:cBhvr>
                                      <p:tavLst>
                                        <p:tav tm="0">
                                          <p:val>
                                            <p:strVal val="ppt_h"/>
                                          </p:val>
                                        </p:tav>
                                        <p:tav tm="100000">
                                          <p:val>
                                            <p:fltVal val="0"/>
                                          </p:val>
                                        </p:tav>
                                      </p:tavLst>
                                    </p:anim>
                                    <p:animEffect transition="out" filter="fade">
                                      <p:cBhvr>
                                        <p:cTn id="71" dur="500"/>
                                        <p:tgtEl>
                                          <p:spTgt spid="21"/>
                                        </p:tgtEl>
                                      </p:cBhvr>
                                    </p:animEffect>
                                    <p:set>
                                      <p:cBhvr>
                                        <p:cTn id="72" dur="1" fill="hold">
                                          <p:stCondLst>
                                            <p:cond delay="499"/>
                                          </p:stCondLst>
                                        </p:cTn>
                                        <p:tgtEl>
                                          <p:spTgt spid="21"/>
                                        </p:tgtEl>
                                        <p:attrNameLst>
                                          <p:attrName>style.visibility</p:attrName>
                                        </p:attrNameLst>
                                      </p:cBhvr>
                                      <p:to>
                                        <p:strVal val="hidden"/>
                                      </p:to>
                                    </p:set>
                                  </p:childTnLst>
                                </p:cTn>
                              </p:par>
                            </p:childTnLst>
                          </p:cTn>
                        </p:par>
                      </p:childTnLst>
                    </p:cTn>
                  </p:par>
                  <p:par>
                    <p:cTn id="73" fill="hold" nodeType="clickPar">
                      <p:stCondLst>
                        <p:cond delay="indefinite"/>
                      </p:stCondLst>
                      <p:childTnLst>
                        <p:par>
                          <p:cTn id="74" fill="hold" nodeType="withGroup">
                            <p:stCondLst>
                              <p:cond delay="0"/>
                            </p:stCondLst>
                            <p:childTnLst>
                              <p:par>
                                <p:cTn id="75" presetID="53" presetClass="exit" presetSubtype="32" fill="hold" nodeType="clickEffect">
                                  <p:stCondLst>
                                    <p:cond delay="0"/>
                                  </p:stCondLst>
                                  <p:childTnLst>
                                    <p:anim calcmode="lin" valueType="num">
                                      <p:cBhvr>
                                        <p:cTn id="76" dur="500"/>
                                        <p:tgtEl>
                                          <p:spTgt spid="22"/>
                                        </p:tgtEl>
                                        <p:attrNameLst>
                                          <p:attrName>ppt_w</p:attrName>
                                        </p:attrNameLst>
                                      </p:cBhvr>
                                      <p:tavLst>
                                        <p:tav tm="0">
                                          <p:val>
                                            <p:strVal val="ppt_w"/>
                                          </p:val>
                                        </p:tav>
                                        <p:tav tm="100000">
                                          <p:val>
                                            <p:fltVal val="0"/>
                                          </p:val>
                                        </p:tav>
                                      </p:tavLst>
                                    </p:anim>
                                    <p:anim calcmode="lin" valueType="num">
                                      <p:cBhvr>
                                        <p:cTn id="77" dur="500"/>
                                        <p:tgtEl>
                                          <p:spTgt spid="22"/>
                                        </p:tgtEl>
                                        <p:attrNameLst>
                                          <p:attrName>ppt_h</p:attrName>
                                        </p:attrNameLst>
                                      </p:cBhvr>
                                      <p:tavLst>
                                        <p:tav tm="0">
                                          <p:val>
                                            <p:strVal val="ppt_h"/>
                                          </p:val>
                                        </p:tav>
                                        <p:tav tm="100000">
                                          <p:val>
                                            <p:fltVal val="0"/>
                                          </p:val>
                                        </p:tav>
                                      </p:tavLst>
                                    </p:anim>
                                    <p:animEffect transition="out" filter="fade">
                                      <p:cBhvr>
                                        <p:cTn id="78" dur="500"/>
                                        <p:tgtEl>
                                          <p:spTgt spid="22"/>
                                        </p:tgtEl>
                                      </p:cBhvr>
                                    </p:animEffect>
                                    <p:set>
                                      <p:cBhvr>
                                        <p:cTn id="79" dur="1" fill="hold">
                                          <p:stCondLst>
                                            <p:cond delay="499"/>
                                          </p:stCondLst>
                                        </p:cTn>
                                        <p:tgtEl>
                                          <p:spTgt spid="22"/>
                                        </p:tgtEl>
                                        <p:attrNameLst>
                                          <p:attrName>style.visibility</p:attrName>
                                        </p:attrNameLst>
                                      </p:cBhvr>
                                      <p:to>
                                        <p:strVal val="hidden"/>
                                      </p:to>
                                    </p:set>
                                  </p:childTnLst>
                                </p:cTn>
                              </p:par>
                            </p:childTnLst>
                          </p:cTn>
                        </p:par>
                      </p:childTnLst>
                    </p:cTn>
                  </p:par>
                  <p:par>
                    <p:cTn id="80" fill="hold" nodeType="clickPar">
                      <p:stCondLst>
                        <p:cond delay="indefinite"/>
                      </p:stCondLst>
                      <p:childTnLst>
                        <p:par>
                          <p:cTn id="81" fill="hold" nodeType="withGroup">
                            <p:stCondLst>
                              <p:cond delay="0"/>
                            </p:stCondLst>
                            <p:childTnLst>
                              <p:par>
                                <p:cTn id="82" presetID="53" presetClass="exit" presetSubtype="32" fill="hold" nodeType="clickEffect">
                                  <p:stCondLst>
                                    <p:cond delay="0"/>
                                  </p:stCondLst>
                                  <p:childTnLst>
                                    <p:anim calcmode="lin" valueType="num">
                                      <p:cBhvr>
                                        <p:cTn id="83" dur="500"/>
                                        <p:tgtEl>
                                          <p:spTgt spid="16"/>
                                        </p:tgtEl>
                                        <p:attrNameLst>
                                          <p:attrName>ppt_w</p:attrName>
                                        </p:attrNameLst>
                                      </p:cBhvr>
                                      <p:tavLst>
                                        <p:tav tm="0">
                                          <p:val>
                                            <p:strVal val="ppt_w"/>
                                          </p:val>
                                        </p:tav>
                                        <p:tav tm="100000">
                                          <p:val>
                                            <p:fltVal val="0"/>
                                          </p:val>
                                        </p:tav>
                                      </p:tavLst>
                                    </p:anim>
                                    <p:anim calcmode="lin" valueType="num">
                                      <p:cBhvr>
                                        <p:cTn id="84" dur="500"/>
                                        <p:tgtEl>
                                          <p:spTgt spid="16"/>
                                        </p:tgtEl>
                                        <p:attrNameLst>
                                          <p:attrName>ppt_h</p:attrName>
                                        </p:attrNameLst>
                                      </p:cBhvr>
                                      <p:tavLst>
                                        <p:tav tm="0">
                                          <p:val>
                                            <p:strVal val="ppt_h"/>
                                          </p:val>
                                        </p:tav>
                                        <p:tav tm="100000">
                                          <p:val>
                                            <p:fltVal val="0"/>
                                          </p:val>
                                        </p:tav>
                                      </p:tavLst>
                                    </p:anim>
                                    <p:animEffect transition="out" filter="fade">
                                      <p:cBhvr>
                                        <p:cTn id="85" dur="500"/>
                                        <p:tgtEl>
                                          <p:spTgt spid="16"/>
                                        </p:tgtEl>
                                      </p:cBhvr>
                                    </p:animEffect>
                                    <p:set>
                                      <p:cBhvr>
                                        <p:cTn id="86" dur="1" fill="hold">
                                          <p:stCondLst>
                                            <p:cond delay="499"/>
                                          </p:stCondLst>
                                        </p:cTn>
                                        <p:tgtEl>
                                          <p:spTgt spid="16"/>
                                        </p:tgtEl>
                                        <p:attrNameLst>
                                          <p:attrName>style.visibility</p:attrName>
                                        </p:attrNameLst>
                                      </p:cBhvr>
                                      <p:to>
                                        <p:strVal val="hidden"/>
                                      </p:to>
                                    </p:set>
                                  </p:childTnLst>
                                </p:cTn>
                              </p:par>
                            </p:childTnLst>
                          </p:cTn>
                        </p:par>
                      </p:childTnLst>
                    </p:cTn>
                  </p:par>
                  <p:par>
                    <p:cTn id="87" fill="hold" nodeType="clickPar">
                      <p:stCondLst>
                        <p:cond delay="indefinite"/>
                      </p:stCondLst>
                      <p:childTnLst>
                        <p:par>
                          <p:cTn id="88" fill="hold" nodeType="withGroup">
                            <p:stCondLst>
                              <p:cond delay="0"/>
                            </p:stCondLst>
                            <p:childTnLst>
                              <p:par>
                                <p:cTn id="89" presetID="53" presetClass="exit" presetSubtype="32" fill="hold" nodeType="clickEffect">
                                  <p:stCondLst>
                                    <p:cond delay="0"/>
                                  </p:stCondLst>
                                  <p:childTnLst>
                                    <p:anim calcmode="lin" valueType="num">
                                      <p:cBhvr>
                                        <p:cTn id="90" dur="500"/>
                                        <p:tgtEl>
                                          <p:spTgt spid="19"/>
                                        </p:tgtEl>
                                        <p:attrNameLst>
                                          <p:attrName>ppt_w</p:attrName>
                                        </p:attrNameLst>
                                      </p:cBhvr>
                                      <p:tavLst>
                                        <p:tav tm="0">
                                          <p:val>
                                            <p:strVal val="ppt_w"/>
                                          </p:val>
                                        </p:tav>
                                        <p:tav tm="100000">
                                          <p:val>
                                            <p:fltVal val="0"/>
                                          </p:val>
                                        </p:tav>
                                      </p:tavLst>
                                    </p:anim>
                                    <p:anim calcmode="lin" valueType="num">
                                      <p:cBhvr>
                                        <p:cTn id="91" dur="500"/>
                                        <p:tgtEl>
                                          <p:spTgt spid="19"/>
                                        </p:tgtEl>
                                        <p:attrNameLst>
                                          <p:attrName>ppt_h</p:attrName>
                                        </p:attrNameLst>
                                      </p:cBhvr>
                                      <p:tavLst>
                                        <p:tav tm="0">
                                          <p:val>
                                            <p:strVal val="ppt_h"/>
                                          </p:val>
                                        </p:tav>
                                        <p:tav tm="100000">
                                          <p:val>
                                            <p:fltVal val="0"/>
                                          </p:val>
                                        </p:tav>
                                      </p:tavLst>
                                    </p:anim>
                                    <p:animEffect transition="out" filter="fade">
                                      <p:cBhvr>
                                        <p:cTn id="92" dur="500"/>
                                        <p:tgtEl>
                                          <p:spTgt spid="19"/>
                                        </p:tgtEl>
                                      </p:cBhvr>
                                    </p:animEffect>
                                    <p:set>
                                      <p:cBhvr>
                                        <p:cTn id="93" dur="1" fill="hold">
                                          <p:stCondLst>
                                            <p:cond delay="499"/>
                                          </p:stCondLst>
                                        </p:cTn>
                                        <p:tgtEl>
                                          <p:spTgt spid="19"/>
                                        </p:tgtEl>
                                        <p:attrNameLst>
                                          <p:attrName>style.visibility</p:attrName>
                                        </p:attrNameLst>
                                      </p:cBhvr>
                                      <p:to>
                                        <p:strVal val="hidden"/>
                                      </p:to>
                                    </p:set>
                                  </p:childTnLst>
                                </p:cTn>
                              </p:par>
                            </p:childTnLst>
                          </p:cTn>
                        </p:par>
                      </p:childTnLst>
                    </p:cTn>
                  </p:par>
                  <p:par>
                    <p:cTn id="94" fill="hold" nodeType="clickPar">
                      <p:stCondLst>
                        <p:cond delay="indefinite"/>
                      </p:stCondLst>
                      <p:childTnLst>
                        <p:par>
                          <p:cTn id="95" fill="hold" nodeType="withGroup">
                            <p:stCondLst>
                              <p:cond delay="0"/>
                            </p:stCondLst>
                            <p:childTnLst>
                              <p:par>
                                <p:cTn id="96" presetID="53" presetClass="exit" presetSubtype="32" fill="hold" nodeType="clickEffect">
                                  <p:stCondLst>
                                    <p:cond delay="0"/>
                                  </p:stCondLst>
                                  <p:childTnLst>
                                    <p:anim calcmode="lin" valueType="num">
                                      <p:cBhvr>
                                        <p:cTn id="97" dur="500"/>
                                        <p:tgtEl>
                                          <p:spTgt spid="14"/>
                                        </p:tgtEl>
                                        <p:attrNameLst>
                                          <p:attrName>ppt_w</p:attrName>
                                        </p:attrNameLst>
                                      </p:cBhvr>
                                      <p:tavLst>
                                        <p:tav tm="0">
                                          <p:val>
                                            <p:strVal val="ppt_w"/>
                                          </p:val>
                                        </p:tav>
                                        <p:tav tm="100000">
                                          <p:val>
                                            <p:fltVal val="0"/>
                                          </p:val>
                                        </p:tav>
                                      </p:tavLst>
                                    </p:anim>
                                    <p:anim calcmode="lin" valueType="num">
                                      <p:cBhvr>
                                        <p:cTn id="98" dur="500"/>
                                        <p:tgtEl>
                                          <p:spTgt spid="14"/>
                                        </p:tgtEl>
                                        <p:attrNameLst>
                                          <p:attrName>ppt_h</p:attrName>
                                        </p:attrNameLst>
                                      </p:cBhvr>
                                      <p:tavLst>
                                        <p:tav tm="0">
                                          <p:val>
                                            <p:strVal val="ppt_h"/>
                                          </p:val>
                                        </p:tav>
                                        <p:tav tm="100000">
                                          <p:val>
                                            <p:fltVal val="0"/>
                                          </p:val>
                                        </p:tav>
                                      </p:tavLst>
                                    </p:anim>
                                    <p:animEffect transition="out" filter="fade">
                                      <p:cBhvr>
                                        <p:cTn id="99" dur="500"/>
                                        <p:tgtEl>
                                          <p:spTgt spid="14"/>
                                        </p:tgtEl>
                                      </p:cBhvr>
                                    </p:animEffect>
                                    <p:set>
                                      <p:cBhvr>
                                        <p:cTn id="10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5348" name="タイトル 1"/>
          <p:cNvSpPr>
            <a:spLocks noGrp="1"/>
          </p:cNvSpPr>
          <p:nvPr>
            <p:ph type="title"/>
          </p:nvPr>
        </p:nvSpPr>
        <p:spPr/>
        <p:txBody>
          <a:bodyPr/>
          <a:lstStyle/>
          <a:p>
            <a:pPr eaLnBrk="1" hangingPunct="1"/>
            <a:r>
              <a:rPr lang="ja-JP" altLang="en-US" dirty="0">
                <a:latin typeface="HGP創英角ﾎﾟｯﾌﾟ体" panose="040B0A00000000000000" pitchFamily="50" charset="-128"/>
                <a:ea typeface="HGP創英角ﾎﾟｯﾌﾟ体" panose="040B0A00000000000000" pitchFamily="50" charset="-128"/>
              </a:rPr>
              <a:t>住宅資金</a:t>
            </a:r>
          </a:p>
        </p:txBody>
      </p:sp>
      <p:sp>
        <p:nvSpPr>
          <p:cNvPr id="185360" name="フッター プレースホルダー 1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a:p>
            <a:pPr>
              <a:spcBef>
                <a:spcPct val="0"/>
              </a:spcBef>
              <a:buFontTx/>
              <a:buNone/>
            </a:pPr>
            <a:endParaRPr lang="en-US" altLang="ja-JP" sz="1200">
              <a:solidFill>
                <a:srgbClr val="898989"/>
              </a:solidFill>
              <a:latin typeface="Times New Roman" panose="02020603050405020304" pitchFamily="18" charset="0"/>
            </a:endParaRPr>
          </a:p>
        </p:txBody>
      </p:sp>
      <p:sp>
        <p:nvSpPr>
          <p:cNvPr id="185361" name="スライド番号プレースホルダー 17"/>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1EAEF210-DCA9-47E2-BAEF-48550DC80313}" type="slidenum">
              <a:rPr lang="en-US" altLang="ja-JP" sz="1200">
                <a:solidFill>
                  <a:srgbClr val="898989"/>
                </a:solidFill>
                <a:latin typeface="Times New Roman" panose="02020603050405020304" pitchFamily="18" charset="0"/>
              </a:rPr>
              <a:pPr>
                <a:spcBef>
                  <a:spcPct val="0"/>
                </a:spcBef>
                <a:buFontTx/>
                <a:buNone/>
              </a:pPr>
              <a:t>28</a:t>
            </a:fld>
            <a:endParaRPr lang="en-US" altLang="ja-JP" sz="1200">
              <a:solidFill>
                <a:srgbClr val="898989"/>
              </a:solidFill>
              <a:latin typeface="Times New Roman" panose="02020603050405020304" pitchFamily="18" charset="0"/>
            </a:endParaRPr>
          </a:p>
        </p:txBody>
      </p:sp>
      <p:sp>
        <p:nvSpPr>
          <p:cNvPr id="4" name="正方形/長方形 3"/>
          <p:cNvSpPr/>
          <p:nvPr/>
        </p:nvSpPr>
        <p:spPr>
          <a:xfrm>
            <a:off x="2714095" y="3469723"/>
            <a:ext cx="2980304" cy="923330"/>
          </a:xfrm>
          <a:prstGeom prst="rect">
            <a:avLst/>
          </a:prstGeom>
          <a:noFill/>
        </p:spPr>
        <p:txBody>
          <a:bodyPr wrap="none">
            <a:spAutoFit/>
          </a:bodyPr>
          <a:lstStyle/>
          <a:p>
            <a:pPr algn="ctr" eaLnBrk="1" hangingPunct="1">
              <a:defRPr/>
            </a:pPr>
            <a:r>
              <a:rPr lang="en-US" altLang="ja-JP" sz="5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Garamond" pitchFamily="18" charset="0"/>
              </a:rPr>
              <a:t>2500</a:t>
            </a:r>
            <a:r>
              <a:rPr lang="ja-JP" altLang="en-US" sz="5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Garamond" pitchFamily="18" charset="0"/>
              </a:rPr>
              <a:t>万円</a:t>
            </a:r>
          </a:p>
        </p:txBody>
      </p:sp>
      <p:sp>
        <p:nvSpPr>
          <p:cNvPr id="7" name="正方形/長方形 6"/>
          <p:cNvSpPr/>
          <p:nvPr/>
        </p:nvSpPr>
        <p:spPr>
          <a:xfrm>
            <a:off x="6596013" y="3487316"/>
            <a:ext cx="2980304" cy="923330"/>
          </a:xfrm>
          <a:prstGeom prst="rect">
            <a:avLst/>
          </a:prstGeom>
          <a:noFill/>
        </p:spPr>
        <p:txBody>
          <a:bodyPr wrap="none">
            <a:spAutoFit/>
          </a:bodyPr>
          <a:lstStyle/>
          <a:p>
            <a:pPr algn="ctr" eaLnBrk="1" hangingPunct="1">
              <a:defRPr/>
            </a:pPr>
            <a:r>
              <a:rPr lang="en-US" altLang="ja-JP" sz="5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Garamond" pitchFamily="18" charset="0"/>
              </a:rPr>
              <a:t>3000</a:t>
            </a:r>
            <a:r>
              <a:rPr lang="ja-JP" altLang="en-US" sz="5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Garamond" pitchFamily="18" charset="0"/>
              </a:rPr>
              <a:t>万円</a:t>
            </a:r>
          </a:p>
        </p:txBody>
      </p:sp>
      <p:sp>
        <p:nvSpPr>
          <p:cNvPr id="5" name="角丸四角形吹き出し 4"/>
          <p:cNvSpPr/>
          <p:nvPr/>
        </p:nvSpPr>
        <p:spPr>
          <a:xfrm>
            <a:off x="1992313" y="223838"/>
            <a:ext cx="2538412" cy="1549400"/>
          </a:xfrm>
          <a:prstGeom prst="wedgeRoundRectCallout">
            <a:avLst>
              <a:gd name="adj1" fmla="val 34311"/>
              <a:gd name="adj2" fmla="val 65268"/>
              <a:gd name="adj3" fmla="val 16667"/>
            </a:avLst>
          </a:prstGeom>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ja-JP" altLang="en-US" dirty="0">
                <a:solidFill>
                  <a:prstClr val="black"/>
                </a:solidFill>
                <a:latin typeface="HG丸ｺﾞｼｯｸM-PRO" pitchFamily="50" charset="-128"/>
                <a:ea typeface="HG丸ｺﾞｼｯｸM-PRO" pitchFamily="50" charset="-128"/>
              </a:rPr>
              <a:t>どちらの家が</a:t>
            </a:r>
            <a:endParaRPr lang="en-US" altLang="ja-JP" dirty="0">
              <a:solidFill>
                <a:prstClr val="black"/>
              </a:solidFill>
              <a:latin typeface="HG丸ｺﾞｼｯｸM-PRO" pitchFamily="50" charset="-128"/>
              <a:ea typeface="HG丸ｺﾞｼｯｸM-PRO" pitchFamily="50" charset="-128"/>
            </a:endParaRPr>
          </a:p>
          <a:p>
            <a:pPr algn="ctr" eaLnBrk="1" hangingPunct="1">
              <a:defRPr/>
            </a:pPr>
            <a:r>
              <a:rPr lang="ja-JP" altLang="en-US" dirty="0">
                <a:solidFill>
                  <a:prstClr val="black"/>
                </a:solidFill>
                <a:latin typeface="HG丸ｺﾞｼｯｸM-PRO" pitchFamily="50" charset="-128"/>
                <a:ea typeface="HG丸ｺﾞｼｯｸM-PRO" pitchFamily="50" charset="-128"/>
              </a:rPr>
              <a:t>安いと思いますか？</a:t>
            </a:r>
          </a:p>
        </p:txBody>
      </p:sp>
      <p:sp>
        <p:nvSpPr>
          <p:cNvPr id="11" name="正方形/長方形 10"/>
          <p:cNvSpPr/>
          <p:nvPr/>
        </p:nvSpPr>
        <p:spPr>
          <a:xfrm>
            <a:off x="2959474" y="5517232"/>
            <a:ext cx="2980304" cy="923330"/>
          </a:xfrm>
          <a:prstGeom prst="rect">
            <a:avLst/>
          </a:prstGeom>
          <a:noFill/>
        </p:spPr>
        <p:txBody>
          <a:bodyPr wrap="none">
            <a:spAutoFit/>
          </a:bodyPr>
          <a:lstStyle/>
          <a:p>
            <a:pPr algn="ctr" eaLnBrk="1" hangingPunct="1">
              <a:defRPr/>
            </a:pPr>
            <a:r>
              <a:rPr lang="en-US" altLang="ja-JP" sz="5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Garamond" pitchFamily="18" charset="0"/>
              </a:rPr>
              <a:t>3500</a:t>
            </a:r>
            <a:r>
              <a:rPr lang="ja-JP" altLang="en-US" sz="5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Garamond" pitchFamily="18" charset="0"/>
              </a:rPr>
              <a:t>万円</a:t>
            </a:r>
          </a:p>
        </p:txBody>
      </p:sp>
      <p:sp>
        <p:nvSpPr>
          <p:cNvPr id="12" name="正方形/長方形 11"/>
          <p:cNvSpPr/>
          <p:nvPr/>
        </p:nvSpPr>
        <p:spPr>
          <a:xfrm>
            <a:off x="6780681" y="5517232"/>
            <a:ext cx="2980304" cy="923330"/>
          </a:xfrm>
          <a:prstGeom prst="rect">
            <a:avLst/>
          </a:prstGeom>
          <a:noFill/>
        </p:spPr>
        <p:txBody>
          <a:bodyPr wrap="none">
            <a:spAutoFit/>
          </a:bodyPr>
          <a:lstStyle/>
          <a:p>
            <a:pPr algn="ctr" eaLnBrk="1" hangingPunct="1">
              <a:defRPr/>
            </a:pPr>
            <a:r>
              <a:rPr lang="en-US" altLang="ja-JP" sz="5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Garamond" pitchFamily="18" charset="0"/>
              </a:rPr>
              <a:t>3400</a:t>
            </a:r>
            <a:r>
              <a:rPr lang="ja-JP" altLang="en-US" sz="5400" b="1" dirty="0">
                <a:ln w="10541" cmpd="sng">
                  <a:solidFill>
                    <a:srgbClr val="4F81BD">
                      <a:shade val="88000"/>
                      <a:satMod val="110000"/>
                    </a:srgbClr>
                  </a:solidFill>
                  <a:prstDash val="solid"/>
                </a:ln>
                <a:gradFill>
                  <a:gsLst>
                    <a:gs pos="0">
                      <a:srgbClr val="4F81BD">
                        <a:tint val="40000"/>
                        <a:satMod val="250000"/>
                      </a:srgbClr>
                    </a:gs>
                    <a:gs pos="9000">
                      <a:srgbClr val="4F81BD">
                        <a:tint val="52000"/>
                        <a:satMod val="300000"/>
                      </a:srgbClr>
                    </a:gs>
                    <a:gs pos="50000">
                      <a:srgbClr val="4F81BD">
                        <a:shade val="20000"/>
                        <a:satMod val="300000"/>
                      </a:srgbClr>
                    </a:gs>
                    <a:gs pos="79000">
                      <a:srgbClr val="4F81BD">
                        <a:tint val="52000"/>
                        <a:satMod val="300000"/>
                      </a:srgbClr>
                    </a:gs>
                    <a:gs pos="100000">
                      <a:srgbClr val="4F81BD">
                        <a:tint val="40000"/>
                        <a:satMod val="250000"/>
                      </a:srgbClr>
                    </a:gs>
                  </a:gsLst>
                  <a:lin ang="5400000"/>
                </a:gradFill>
                <a:latin typeface="Garamond" pitchFamily="18" charset="0"/>
              </a:rPr>
              <a:t>万円</a:t>
            </a:r>
          </a:p>
        </p:txBody>
      </p:sp>
      <p:sp>
        <p:nvSpPr>
          <p:cNvPr id="9" name="角丸四角形吹き出し 8"/>
          <p:cNvSpPr/>
          <p:nvPr/>
        </p:nvSpPr>
        <p:spPr>
          <a:xfrm>
            <a:off x="7981950" y="223838"/>
            <a:ext cx="2540000" cy="1333500"/>
          </a:xfrm>
          <a:prstGeom prst="wedgeRoundRectCallout">
            <a:avLst>
              <a:gd name="adj1" fmla="val -31771"/>
              <a:gd name="adj2" fmla="val 64669"/>
              <a:gd name="adj3" fmla="val 16667"/>
            </a:avLst>
          </a:prstGeom>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ja-JP" altLang="en-US" dirty="0">
                <a:solidFill>
                  <a:prstClr val="black"/>
                </a:solidFill>
                <a:latin typeface="HG丸ｺﾞｼｯｸM-PRO" pitchFamily="50" charset="-128"/>
                <a:ea typeface="HG丸ｺﾞｼｯｸM-PRO" pitchFamily="50" charset="-128"/>
              </a:rPr>
              <a:t>しかし</a:t>
            </a:r>
            <a:endParaRPr lang="en-US" altLang="ja-JP" dirty="0">
              <a:solidFill>
                <a:prstClr val="black"/>
              </a:solidFill>
              <a:latin typeface="HG丸ｺﾞｼｯｸM-PRO" pitchFamily="50" charset="-128"/>
              <a:ea typeface="HG丸ｺﾞｼｯｸM-PRO" pitchFamily="50" charset="-128"/>
            </a:endParaRPr>
          </a:p>
          <a:p>
            <a:pPr algn="ctr" eaLnBrk="1" hangingPunct="1">
              <a:defRPr/>
            </a:pPr>
            <a:r>
              <a:rPr lang="ja-JP" altLang="en-US" dirty="0">
                <a:solidFill>
                  <a:prstClr val="black"/>
                </a:solidFill>
                <a:latin typeface="HG丸ｺﾞｼｯｸM-PRO" pitchFamily="50" charset="-128"/>
                <a:ea typeface="HG丸ｺﾞｼｯｸM-PRO" pitchFamily="50" charset="-128"/>
              </a:rPr>
              <a:t>キャッシュで買う人</a:t>
            </a:r>
            <a:endParaRPr lang="en-US" altLang="ja-JP" dirty="0">
              <a:solidFill>
                <a:prstClr val="black"/>
              </a:solidFill>
              <a:latin typeface="HG丸ｺﾞｼｯｸM-PRO" pitchFamily="50" charset="-128"/>
              <a:ea typeface="HG丸ｺﾞｼｯｸM-PRO" pitchFamily="50" charset="-128"/>
            </a:endParaRPr>
          </a:p>
          <a:p>
            <a:pPr algn="ctr" eaLnBrk="1" hangingPunct="1">
              <a:defRPr/>
            </a:pPr>
            <a:r>
              <a:rPr lang="ja-JP" altLang="en-US" dirty="0">
                <a:solidFill>
                  <a:prstClr val="black"/>
                </a:solidFill>
                <a:latin typeface="HG丸ｺﾞｼｯｸM-PRO" pitchFamily="50" charset="-128"/>
                <a:ea typeface="HG丸ｺﾞｼｯｸM-PRO" pitchFamily="50" charset="-128"/>
              </a:rPr>
              <a:t>はいませんよね</a:t>
            </a:r>
          </a:p>
        </p:txBody>
      </p:sp>
      <p:pic>
        <p:nvPicPr>
          <p:cNvPr id="13" name="図 12">
            <a:extLst>
              <a:ext uri="{FF2B5EF4-FFF2-40B4-BE49-F238E27FC236}">
                <a16:creationId xmlns:a16="http://schemas.microsoft.com/office/drawing/2014/main" id="{F41F8954-DDB5-45C8-8593-EF00F71FF0C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98674" y="2375413"/>
            <a:ext cx="1365957" cy="1264553"/>
          </a:xfrm>
          <a:prstGeom prst="rect">
            <a:avLst/>
          </a:prstGeom>
        </p:spPr>
      </p:pic>
      <p:pic>
        <p:nvPicPr>
          <p:cNvPr id="17" name="図 16">
            <a:extLst>
              <a:ext uri="{FF2B5EF4-FFF2-40B4-BE49-F238E27FC236}">
                <a16:creationId xmlns:a16="http://schemas.microsoft.com/office/drawing/2014/main" id="{E04935D0-47E8-403F-9F9E-F7D95F40BE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79830" y="1557338"/>
            <a:ext cx="2347140" cy="2274390"/>
          </a:xfrm>
          <a:prstGeom prst="rect">
            <a:avLst/>
          </a:prstGeom>
        </p:spPr>
      </p:pic>
      <p:grpSp>
        <p:nvGrpSpPr>
          <p:cNvPr id="25" name="グループ化 24">
            <a:extLst>
              <a:ext uri="{FF2B5EF4-FFF2-40B4-BE49-F238E27FC236}">
                <a16:creationId xmlns:a16="http://schemas.microsoft.com/office/drawing/2014/main" id="{D2469885-F2C5-4AF2-8EFD-E1A37C067B37}"/>
              </a:ext>
            </a:extLst>
          </p:cNvPr>
          <p:cNvGrpSpPr/>
          <p:nvPr/>
        </p:nvGrpSpPr>
        <p:grpSpPr>
          <a:xfrm>
            <a:off x="1023964" y="3948981"/>
            <a:ext cx="9896093" cy="1821158"/>
            <a:chOff x="1023964" y="3948981"/>
            <a:chExt cx="9896093" cy="1821158"/>
          </a:xfrm>
        </p:grpSpPr>
        <p:sp>
          <p:nvSpPr>
            <p:cNvPr id="6" name="下矢印 5"/>
            <p:cNvSpPr/>
            <p:nvPr/>
          </p:nvSpPr>
          <p:spPr>
            <a:xfrm>
              <a:off x="3473114" y="4410075"/>
              <a:ext cx="5184775" cy="763588"/>
            </a:xfrm>
            <a:prstGeom prst="downArrow">
              <a:avLst>
                <a:gd name="adj1" fmla="val 50000"/>
                <a:gd name="adj2" fmla="val 76285"/>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ja-JP" altLang="en-US" sz="2800" b="1" dirty="0">
                  <a:solidFill>
                    <a:prstClr val="white"/>
                  </a:solidFill>
                  <a:latin typeface="HG丸ｺﾞｼｯｸM-PRO" pitchFamily="50" charset="-128"/>
                  <a:ea typeface="HG丸ｺﾞｼｯｸM-PRO" pitchFamily="50" charset="-128"/>
                </a:rPr>
                <a:t>住宅ローン</a:t>
              </a:r>
            </a:p>
          </p:txBody>
        </p:sp>
        <p:grpSp>
          <p:nvGrpSpPr>
            <p:cNvPr id="20" name="グループ化 19">
              <a:extLst>
                <a:ext uri="{FF2B5EF4-FFF2-40B4-BE49-F238E27FC236}">
                  <a16:creationId xmlns:a16="http://schemas.microsoft.com/office/drawing/2014/main" id="{DFA24EDF-874D-461B-8E69-F6806239D407}"/>
                </a:ext>
              </a:extLst>
            </p:cNvPr>
            <p:cNvGrpSpPr/>
            <p:nvPr/>
          </p:nvGrpSpPr>
          <p:grpSpPr>
            <a:xfrm>
              <a:off x="1023964" y="3948981"/>
              <a:ext cx="2421549" cy="1821158"/>
              <a:chOff x="1189941" y="3869951"/>
              <a:chExt cx="2421549" cy="1821158"/>
            </a:xfrm>
          </p:grpSpPr>
          <p:pic>
            <p:nvPicPr>
              <p:cNvPr id="19" name="図 18">
                <a:extLst>
                  <a:ext uri="{FF2B5EF4-FFF2-40B4-BE49-F238E27FC236}">
                    <a16:creationId xmlns:a16="http://schemas.microsoft.com/office/drawing/2014/main" id="{B1568F39-26B6-448C-A4D4-BC5431E8A5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89941" y="3869951"/>
                <a:ext cx="1434889" cy="1630556"/>
              </a:xfrm>
              <a:prstGeom prst="rect">
                <a:avLst/>
              </a:prstGeom>
            </p:spPr>
          </p:pic>
          <p:sp>
            <p:nvSpPr>
              <p:cNvPr id="8" name="正方形/長方形 7"/>
              <p:cNvSpPr/>
              <p:nvPr/>
            </p:nvSpPr>
            <p:spPr>
              <a:xfrm>
                <a:off x="1580164" y="4767779"/>
                <a:ext cx="2031326" cy="923330"/>
              </a:xfrm>
              <a:prstGeom prst="rect">
                <a:avLst/>
              </a:prstGeom>
              <a:noFill/>
            </p:spPr>
            <p:txBody>
              <a:bodyPr wrap="none">
                <a:spAutoFit/>
              </a:bodyPr>
              <a:lstStyle/>
              <a:p>
                <a:pPr algn="ctr" eaLnBrk="1" hangingPunct="1">
                  <a:defRPr/>
                </a:pPr>
                <a:r>
                  <a:rPr lang="en-US" altLang="ja-JP"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Garamond" pitchFamily="18" charset="0"/>
                  </a:rPr>
                  <a:t>A</a:t>
                </a:r>
                <a:r>
                  <a:rPr lang="ja-JP" alt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Garamond" pitchFamily="18" charset="0"/>
                  </a:rPr>
                  <a:t>銀行</a:t>
                </a:r>
              </a:p>
            </p:txBody>
          </p:sp>
        </p:grpSp>
        <p:grpSp>
          <p:nvGrpSpPr>
            <p:cNvPr id="24" name="グループ化 23">
              <a:extLst>
                <a:ext uri="{FF2B5EF4-FFF2-40B4-BE49-F238E27FC236}">
                  <a16:creationId xmlns:a16="http://schemas.microsoft.com/office/drawing/2014/main" id="{523945B7-F886-40FD-A084-B942E2922AF6}"/>
                </a:ext>
              </a:extLst>
            </p:cNvPr>
            <p:cNvGrpSpPr/>
            <p:nvPr/>
          </p:nvGrpSpPr>
          <p:grpSpPr>
            <a:xfrm>
              <a:off x="8510253" y="4054847"/>
              <a:ext cx="2409804" cy="1700931"/>
              <a:chOff x="8510253" y="4054847"/>
              <a:chExt cx="2409804" cy="1700931"/>
            </a:xfrm>
          </p:grpSpPr>
          <p:pic>
            <p:nvPicPr>
              <p:cNvPr id="23" name="図 22">
                <a:extLst>
                  <a:ext uri="{FF2B5EF4-FFF2-40B4-BE49-F238E27FC236}">
                    <a16:creationId xmlns:a16="http://schemas.microsoft.com/office/drawing/2014/main" id="{3950A060-7449-476F-BC4E-1CB639F17F0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4514" y="4054847"/>
                <a:ext cx="1395543" cy="1583923"/>
              </a:xfrm>
              <a:prstGeom prst="rect">
                <a:avLst/>
              </a:prstGeom>
            </p:spPr>
          </p:pic>
          <p:sp>
            <p:nvSpPr>
              <p:cNvPr id="16" name="正方形/長方形 15"/>
              <p:cNvSpPr/>
              <p:nvPr/>
            </p:nvSpPr>
            <p:spPr>
              <a:xfrm>
                <a:off x="8510253" y="4832448"/>
                <a:ext cx="2045753" cy="923330"/>
              </a:xfrm>
              <a:prstGeom prst="rect">
                <a:avLst/>
              </a:prstGeom>
              <a:noFill/>
            </p:spPr>
            <p:txBody>
              <a:bodyPr wrap="none">
                <a:spAutoFit/>
              </a:bodyPr>
              <a:lstStyle/>
              <a:p>
                <a:pPr algn="ctr" eaLnBrk="1" hangingPunct="1">
                  <a:defRPr/>
                </a:pPr>
                <a:r>
                  <a:rPr lang="en-US" altLang="ja-JP"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Garamond" pitchFamily="18" charset="0"/>
                  </a:rPr>
                  <a:t>B</a:t>
                </a:r>
                <a:r>
                  <a:rPr lang="ja-JP" alt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Garamond" pitchFamily="18" charset="0"/>
                  </a:rPr>
                  <a:t>銀行</a:t>
                </a:r>
              </a:p>
            </p:txBody>
          </p:sp>
        </p:grpSp>
      </p:grpSp>
    </p:spTree>
    <p:extLst>
      <p:ext uri="{BB962C8B-B14F-4D97-AF65-F5344CB8AC3E}">
        <p14:creationId xmlns:p14="http://schemas.microsoft.com/office/powerpoint/2010/main" val="23375847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6370" name="図 2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65363" y="425451"/>
            <a:ext cx="1516062" cy="15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1628775" y="5376864"/>
            <a:ext cx="1443038" cy="1470025"/>
          </a:xfrm>
        </p:spPr>
        <p:txBody>
          <a:bodyPr/>
          <a:lstStyle/>
          <a:p>
            <a:pPr>
              <a:defRPr/>
            </a:pPr>
            <a:r>
              <a:rPr lang="ja-JP" altLang="en-US" sz="1600" dirty="0"/>
              <a:t>旦那様　</a:t>
            </a:r>
            <a:r>
              <a:rPr lang="en-US" altLang="ja-JP" sz="1600" dirty="0"/>
              <a:t>30</a:t>
            </a:r>
            <a:r>
              <a:rPr lang="ja-JP" altLang="en-US" sz="1600" dirty="0"/>
              <a:t>歳</a:t>
            </a:r>
            <a:br>
              <a:rPr lang="en-US" altLang="ja-JP" sz="1600" dirty="0"/>
            </a:br>
            <a:r>
              <a:rPr lang="ja-JP" altLang="en-US" sz="1600" dirty="0"/>
              <a:t>奥様　　</a:t>
            </a:r>
            <a:r>
              <a:rPr lang="en-US" altLang="ja-JP" sz="1600" dirty="0"/>
              <a:t>29</a:t>
            </a:r>
            <a:r>
              <a:rPr lang="ja-JP" altLang="en-US" sz="1600" dirty="0"/>
              <a:t>歳</a:t>
            </a:r>
            <a:br>
              <a:rPr lang="en-US" altLang="ja-JP" sz="1600" dirty="0"/>
            </a:br>
            <a:r>
              <a:rPr lang="ja-JP" altLang="en-US" sz="1600" dirty="0"/>
              <a:t>お子様　</a:t>
            </a:r>
            <a:r>
              <a:rPr lang="en-US" altLang="ja-JP" sz="1600" dirty="0"/>
              <a:t>3</a:t>
            </a:r>
            <a:r>
              <a:rPr lang="ja-JP" altLang="en-US" sz="1600" dirty="0"/>
              <a:t>歳</a:t>
            </a:r>
            <a:br>
              <a:rPr lang="en-US" altLang="ja-JP" sz="1600" dirty="0"/>
            </a:br>
            <a:r>
              <a:rPr lang="ja-JP" altLang="en-US" sz="1600" dirty="0"/>
              <a:t>お子様　</a:t>
            </a:r>
            <a:r>
              <a:rPr lang="en-US" altLang="ja-JP" sz="1600" dirty="0"/>
              <a:t>1</a:t>
            </a:r>
            <a:r>
              <a:rPr lang="ja-JP" altLang="en-US" sz="1600" dirty="0"/>
              <a:t>歳</a:t>
            </a:r>
          </a:p>
        </p:txBody>
      </p:sp>
      <p:sp>
        <p:nvSpPr>
          <p:cNvPr id="4" name="ホームベース 3"/>
          <p:cNvSpPr/>
          <p:nvPr/>
        </p:nvSpPr>
        <p:spPr>
          <a:xfrm>
            <a:off x="2525714" y="4724400"/>
            <a:ext cx="7386637" cy="890588"/>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2800" dirty="0">
                <a:solidFill>
                  <a:prstClr val="white"/>
                </a:solidFill>
                <a:latin typeface="ＭＳ Ｐ明朝"/>
              </a:rPr>
              <a:t>生活費</a:t>
            </a:r>
          </a:p>
        </p:txBody>
      </p:sp>
      <p:sp>
        <p:nvSpPr>
          <p:cNvPr id="5" name="正方形/長方形 4"/>
          <p:cNvSpPr/>
          <p:nvPr/>
        </p:nvSpPr>
        <p:spPr>
          <a:xfrm>
            <a:off x="2525713" y="4251626"/>
            <a:ext cx="914400" cy="4572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prstClr val="white"/>
                </a:solidFill>
              </a:rPr>
              <a:t>家賃</a:t>
            </a:r>
          </a:p>
        </p:txBody>
      </p:sp>
      <p:sp>
        <p:nvSpPr>
          <p:cNvPr id="6" name="正方形/長方形 5"/>
          <p:cNvSpPr/>
          <p:nvPr/>
        </p:nvSpPr>
        <p:spPr>
          <a:xfrm>
            <a:off x="3440114" y="3847114"/>
            <a:ext cx="5608637" cy="8636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2800" dirty="0">
                <a:solidFill>
                  <a:prstClr val="white"/>
                </a:solidFill>
              </a:rPr>
              <a:t>住宅ローン</a:t>
            </a:r>
          </a:p>
        </p:txBody>
      </p:sp>
      <p:sp>
        <p:nvSpPr>
          <p:cNvPr id="7" name="正方形/長方形 6"/>
          <p:cNvSpPr/>
          <p:nvPr/>
        </p:nvSpPr>
        <p:spPr>
          <a:xfrm>
            <a:off x="3921125" y="3374640"/>
            <a:ext cx="1379538" cy="457200"/>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b="1" dirty="0">
                <a:solidFill>
                  <a:prstClr val="white"/>
                </a:solidFill>
              </a:rPr>
              <a:t>小学校</a:t>
            </a:r>
          </a:p>
        </p:txBody>
      </p:sp>
      <p:sp>
        <p:nvSpPr>
          <p:cNvPr id="8" name="正方形/長方形 7"/>
          <p:cNvSpPr/>
          <p:nvPr/>
        </p:nvSpPr>
        <p:spPr>
          <a:xfrm>
            <a:off x="5300663" y="3229577"/>
            <a:ext cx="457200" cy="600075"/>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prstClr val="white"/>
                </a:solidFill>
              </a:rPr>
              <a:t>中学</a:t>
            </a:r>
          </a:p>
        </p:txBody>
      </p:sp>
      <p:sp>
        <p:nvSpPr>
          <p:cNvPr id="9" name="正方形/長方形 8"/>
          <p:cNvSpPr/>
          <p:nvPr/>
        </p:nvSpPr>
        <p:spPr>
          <a:xfrm>
            <a:off x="5757863" y="2731702"/>
            <a:ext cx="457200" cy="1104900"/>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prstClr val="white"/>
                </a:solidFill>
              </a:rPr>
              <a:t>高校</a:t>
            </a:r>
          </a:p>
        </p:txBody>
      </p:sp>
      <p:sp>
        <p:nvSpPr>
          <p:cNvPr id="10" name="正方形/長方形 9"/>
          <p:cNvSpPr/>
          <p:nvPr/>
        </p:nvSpPr>
        <p:spPr>
          <a:xfrm>
            <a:off x="6215063" y="2491690"/>
            <a:ext cx="914400" cy="1336675"/>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prstClr val="white"/>
                </a:solidFill>
              </a:rPr>
              <a:t>大学</a:t>
            </a:r>
          </a:p>
        </p:txBody>
      </p:sp>
      <p:sp>
        <p:nvSpPr>
          <p:cNvPr id="11" name="正方形/長方形 10"/>
          <p:cNvSpPr/>
          <p:nvPr/>
        </p:nvSpPr>
        <p:spPr>
          <a:xfrm>
            <a:off x="3440113" y="2213576"/>
            <a:ext cx="315912" cy="249713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2800" dirty="0">
                <a:solidFill>
                  <a:prstClr val="white"/>
                </a:solidFill>
              </a:rPr>
              <a:t>頭金</a:t>
            </a:r>
          </a:p>
        </p:txBody>
      </p:sp>
      <p:sp>
        <p:nvSpPr>
          <p:cNvPr id="12" name="正方形/長方形 11"/>
          <p:cNvSpPr/>
          <p:nvPr/>
        </p:nvSpPr>
        <p:spPr>
          <a:xfrm>
            <a:off x="2820989" y="3989389"/>
            <a:ext cx="619125" cy="242887"/>
          </a:xfrm>
          <a:prstGeom prst="rect">
            <a:avLst/>
          </a:prstGeom>
          <a:solidFill>
            <a:schemeClr val="accent4"/>
          </a:solidFill>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dirty="0">
                <a:solidFill>
                  <a:prstClr val="black"/>
                </a:solidFill>
              </a:rPr>
              <a:t>車</a:t>
            </a:r>
          </a:p>
        </p:txBody>
      </p:sp>
      <p:sp>
        <p:nvSpPr>
          <p:cNvPr id="13" name="正方形/長方形 12"/>
          <p:cNvSpPr/>
          <p:nvPr/>
        </p:nvSpPr>
        <p:spPr>
          <a:xfrm>
            <a:off x="7896226" y="3595604"/>
            <a:ext cx="619125" cy="244475"/>
          </a:xfrm>
          <a:prstGeom prst="rect">
            <a:avLst/>
          </a:prstGeom>
          <a:solidFill>
            <a:schemeClr val="accent4"/>
          </a:solidFill>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dirty="0">
                <a:solidFill>
                  <a:prstClr val="black"/>
                </a:solidFill>
              </a:rPr>
              <a:t>車</a:t>
            </a:r>
          </a:p>
        </p:txBody>
      </p:sp>
      <p:sp>
        <p:nvSpPr>
          <p:cNvPr id="14" name="正方形/長方形 13"/>
          <p:cNvSpPr/>
          <p:nvPr/>
        </p:nvSpPr>
        <p:spPr>
          <a:xfrm>
            <a:off x="6243639" y="2230052"/>
            <a:ext cx="619125" cy="242888"/>
          </a:xfrm>
          <a:prstGeom prst="rect">
            <a:avLst/>
          </a:prstGeom>
          <a:solidFill>
            <a:schemeClr val="accent4"/>
          </a:solidFill>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dirty="0">
                <a:solidFill>
                  <a:prstClr val="black"/>
                </a:solidFill>
              </a:rPr>
              <a:t>車</a:t>
            </a:r>
          </a:p>
        </p:txBody>
      </p:sp>
      <p:sp>
        <p:nvSpPr>
          <p:cNvPr id="15" name="正方形/長方形 14"/>
          <p:cNvSpPr/>
          <p:nvPr/>
        </p:nvSpPr>
        <p:spPr>
          <a:xfrm>
            <a:off x="4300539" y="3115578"/>
            <a:ext cx="619125" cy="244475"/>
          </a:xfrm>
          <a:prstGeom prst="rect">
            <a:avLst/>
          </a:prstGeom>
          <a:solidFill>
            <a:schemeClr val="accent4"/>
          </a:solidFill>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dirty="0">
                <a:solidFill>
                  <a:prstClr val="black"/>
                </a:solidFill>
              </a:rPr>
              <a:t>車</a:t>
            </a:r>
          </a:p>
        </p:txBody>
      </p:sp>
      <p:sp>
        <p:nvSpPr>
          <p:cNvPr id="16" name="正方形/長方形 15"/>
          <p:cNvSpPr/>
          <p:nvPr/>
        </p:nvSpPr>
        <p:spPr>
          <a:xfrm>
            <a:off x="3921125" y="2723464"/>
            <a:ext cx="190500" cy="63658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prstClr val="white"/>
                </a:solidFill>
              </a:rPr>
              <a:t>旅行</a:t>
            </a:r>
          </a:p>
        </p:txBody>
      </p:sp>
      <p:sp>
        <p:nvSpPr>
          <p:cNvPr id="17" name="正方形/長方形 16"/>
          <p:cNvSpPr/>
          <p:nvPr/>
        </p:nvSpPr>
        <p:spPr>
          <a:xfrm>
            <a:off x="4711700" y="2462815"/>
            <a:ext cx="190500" cy="636587"/>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prstClr val="white"/>
                </a:solidFill>
              </a:rPr>
              <a:t>旅行</a:t>
            </a:r>
          </a:p>
        </p:txBody>
      </p:sp>
      <p:sp>
        <p:nvSpPr>
          <p:cNvPr id="18" name="正方形/長方形 17"/>
          <p:cNvSpPr/>
          <p:nvPr/>
        </p:nvSpPr>
        <p:spPr>
          <a:xfrm>
            <a:off x="5297488" y="2596379"/>
            <a:ext cx="190500" cy="636588"/>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prstClr val="white"/>
                </a:solidFill>
              </a:rPr>
              <a:t>旅行</a:t>
            </a:r>
          </a:p>
        </p:txBody>
      </p:sp>
      <p:sp>
        <p:nvSpPr>
          <p:cNvPr id="29" name="角丸四角形吹き出し 28"/>
          <p:cNvSpPr/>
          <p:nvPr/>
        </p:nvSpPr>
        <p:spPr>
          <a:xfrm>
            <a:off x="5392738" y="549276"/>
            <a:ext cx="3440112" cy="612775"/>
          </a:xfrm>
          <a:prstGeom prst="wedgeRoundRectCallout">
            <a:avLst>
              <a:gd name="adj1" fmla="val -20015"/>
              <a:gd name="adj2" fmla="val 108424"/>
              <a:gd name="adj3" fmla="val 16667"/>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dirty="0">
                <a:solidFill>
                  <a:prstClr val="black"/>
                </a:solidFill>
                <a:latin typeface="HG丸ｺﾞｼｯｸM-PRO" pitchFamily="50" charset="-128"/>
                <a:ea typeface="HG丸ｺﾞｼｯｸM-PRO" pitchFamily="50" charset="-128"/>
              </a:rPr>
              <a:t>収入が支出より多ければ問題がありませんが・・・</a:t>
            </a:r>
          </a:p>
        </p:txBody>
      </p:sp>
      <p:sp>
        <p:nvSpPr>
          <p:cNvPr id="23" name="角丸四角形吹き出し 22"/>
          <p:cNvSpPr/>
          <p:nvPr/>
        </p:nvSpPr>
        <p:spPr>
          <a:xfrm>
            <a:off x="5408613" y="549275"/>
            <a:ext cx="3440112" cy="611188"/>
          </a:xfrm>
          <a:prstGeom prst="wedgeRoundRectCallout">
            <a:avLst>
              <a:gd name="adj1" fmla="val -20015"/>
              <a:gd name="adj2" fmla="val 108424"/>
              <a:gd name="adj3" fmla="val 16667"/>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dirty="0">
                <a:solidFill>
                  <a:prstClr val="black"/>
                </a:solidFill>
                <a:latin typeface="HG丸ｺﾞｼｯｸM-PRO" pitchFamily="50" charset="-128"/>
                <a:ea typeface="HG丸ｺﾞｼｯｸM-PRO" pitchFamily="50" charset="-128"/>
              </a:rPr>
              <a:t>大分県平均年収の場合では</a:t>
            </a:r>
          </a:p>
        </p:txBody>
      </p:sp>
      <p:cxnSp>
        <p:nvCxnSpPr>
          <p:cNvPr id="21" name="カギ線コネクタ 20"/>
          <p:cNvCxnSpPr/>
          <p:nvPr/>
        </p:nvCxnSpPr>
        <p:spPr>
          <a:xfrm>
            <a:off x="2516188" y="1644650"/>
            <a:ext cx="7454900" cy="1644650"/>
          </a:xfrm>
          <a:prstGeom prst="bentConnector3">
            <a:avLst>
              <a:gd name="adj1" fmla="val 80948"/>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2" name="図 21"/>
          <p:cNvPicPr>
            <a:picLocks noChangeAspect="1"/>
          </p:cNvPicPr>
          <p:nvPr/>
        </p:nvPicPr>
        <p:blipFill>
          <a:blip r:embed="rId4">
            <a:extLst>
              <a:ext uri="{28A0092B-C50C-407E-A947-70E740481C1C}">
                <a14:useLocalDpi xmlns:a14="http://schemas.microsoft.com/office/drawing/2010/main" val="0"/>
              </a:ext>
            </a:extLst>
          </a:blip>
          <a:srcRect l="18671" t="32426" r="51971" b="28246"/>
          <a:stretch>
            <a:fillRect/>
          </a:stretch>
        </p:blipFill>
        <p:spPr bwMode="auto">
          <a:xfrm>
            <a:off x="4790074" y="1450975"/>
            <a:ext cx="3819525"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 name="カギ線コネクタ 25"/>
          <p:cNvCxnSpPr/>
          <p:nvPr/>
        </p:nvCxnSpPr>
        <p:spPr>
          <a:xfrm>
            <a:off x="2516188" y="2990850"/>
            <a:ext cx="7454900" cy="1644650"/>
          </a:xfrm>
          <a:prstGeom prst="bentConnector3">
            <a:avLst>
              <a:gd name="adj1" fmla="val 80948"/>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ドーナツ 26"/>
          <p:cNvSpPr/>
          <p:nvPr/>
        </p:nvSpPr>
        <p:spPr>
          <a:xfrm>
            <a:off x="4902200" y="1773238"/>
            <a:ext cx="3714750" cy="1439862"/>
          </a:xfrm>
          <a:prstGeom prst="donut">
            <a:avLst>
              <a:gd name="adj" fmla="val 336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black"/>
              </a:solidFill>
            </a:endParaRPr>
          </a:p>
        </p:txBody>
      </p:sp>
      <p:sp>
        <p:nvSpPr>
          <p:cNvPr id="25" name="下矢印吹き出し 24"/>
          <p:cNvSpPr/>
          <p:nvPr/>
        </p:nvSpPr>
        <p:spPr>
          <a:xfrm>
            <a:off x="1524000" y="4941888"/>
            <a:ext cx="914400" cy="728662"/>
          </a:xfrm>
          <a:prstGeom prst="downArrowCallout">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b="1" dirty="0">
                <a:solidFill>
                  <a:prstClr val="black"/>
                </a:solidFill>
                <a:latin typeface="HGP創英角ﾎﾟｯﾌﾟ体" pitchFamily="50" charset="-128"/>
                <a:ea typeface="HGP創英角ﾎﾟｯﾌﾟ体" pitchFamily="50" charset="-128"/>
              </a:rPr>
              <a:t>例</a:t>
            </a:r>
          </a:p>
        </p:txBody>
      </p:sp>
      <p:pic>
        <p:nvPicPr>
          <p:cNvPr id="186396" name="図 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89113" y="3216275"/>
            <a:ext cx="1111250" cy="111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 name="グループ化 23">
            <a:extLst>
              <a:ext uri="{FF2B5EF4-FFF2-40B4-BE49-F238E27FC236}">
                <a16:creationId xmlns:a16="http://schemas.microsoft.com/office/drawing/2014/main" id="{C8161714-D22A-483F-AADB-B54CB1DDCEF7}"/>
              </a:ext>
            </a:extLst>
          </p:cNvPr>
          <p:cNvGrpSpPr/>
          <p:nvPr/>
        </p:nvGrpSpPr>
        <p:grpSpPr>
          <a:xfrm>
            <a:off x="1992314" y="1773238"/>
            <a:ext cx="2308225" cy="1439862"/>
            <a:chOff x="1992314" y="1773238"/>
            <a:chExt cx="2308225" cy="1439862"/>
          </a:xfrm>
        </p:grpSpPr>
        <p:sp>
          <p:nvSpPr>
            <p:cNvPr id="20" name="雲形吹き出し 19"/>
            <p:cNvSpPr/>
            <p:nvPr/>
          </p:nvSpPr>
          <p:spPr>
            <a:xfrm>
              <a:off x="1992314" y="1773238"/>
              <a:ext cx="2308225" cy="1439862"/>
            </a:xfrm>
            <a:prstGeom prst="cloudCallout">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ja-JP" altLang="en-US" sz="2000" dirty="0">
                  <a:solidFill>
                    <a:prstClr val="black"/>
                  </a:solidFill>
                  <a:latin typeface="HGP創英角ﾎﾟｯﾌﾟ体" pitchFamily="50" charset="-128"/>
                  <a:ea typeface="HGP創英角ﾎﾟｯﾌﾟ体" pitchFamily="50" charset="-128"/>
                </a:rPr>
                <a:t>先を見ると</a:t>
              </a:r>
              <a:endParaRPr lang="en-US" altLang="ja-JP" sz="2000" dirty="0">
                <a:solidFill>
                  <a:prstClr val="black"/>
                </a:solidFill>
                <a:latin typeface="HGP創英角ﾎﾟｯﾌﾟ体" pitchFamily="50" charset="-128"/>
                <a:ea typeface="HGP創英角ﾎﾟｯﾌﾟ体" pitchFamily="50" charset="-128"/>
              </a:endParaRPr>
            </a:p>
            <a:p>
              <a:pPr algn="ctr">
                <a:defRPr/>
              </a:pPr>
              <a:r>
                <a:rPr lang="ja-JP" altLang="en-US" sz="2000" dirty="0">
                  <a:solidFill>
                    <a:prstClr val="black"/>
                  </a:solidFill>
                  <a:latin typeface="HGP創英角ﾎﾟｯﾌﾟ体" pitchFamily="50" charset="-128"/>
                  <a:ea typeface="HGP創英角ﾎﾟｯﾌﾟ体" pitchFamily="50" charset="-128"/>
                </a:rPr>
                <a:t>怖いなぁ</a:t>
              </a:r>
            </a:p>
          </p:txBody>
        </p:sp>
        <p:pic>
          <p:nvPicPr>
            <p:cNvPr id="19" name="図 18">
              <a:extLst>
                <a:ext uri="{FF2B5EF4-FFF2-40B4-BE49-F238E27FC236}">
                  <a16:creationId xmlns:a16="http://schemas.microsoft.com/office/drawing/2014/main" id="{959969E3-FB73-4C54-93F9-BA988629E4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03018" y="1843993"/>
              <a:ext cx="735401" cy="551551"/>
            </a:xfrm>
            <a:prstGeom prst="rect">
              <a:avLst/>
            </a:prstGeom>
          </p:spPr>
        </p:pic>
      </p:grpSp>
    </p:spTree>
    <p:extLst>
      <p:ext uri="{BB962C8B-B14F-4D97-AF65-F5344CB8AC3E}">
        <p14:creationId xmlns:p14="http://schemas.microsoft.com/office/powerpoint/2010/main" val="5035066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down)">
                                      <p:cBhvr>
                                        <p:cTn id="57" dur="500"/>
                                        <p:tgtEl>
                                          <p:spTgt spid="1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ipe(left)">
                                      <p:cBhvr>
                                        <p:cTn id="62" dur="2000"/>
                                        <p:tgtEl>
                                          <p:spTgt spid="21"/>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42" presetClass="entr" presetSubtype="0" fill="hold"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500"/>
                                        <p:tgtEl>
                                          <p:spTgt spid="23"/>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21"/>
                                        </p:tgtEl>
                                      </p:cBhvr>
                                    </p:animEffect>
                                    <p:set>
                                      <p:cBhvr>
                                        <p:cTn id="84" dur="1" fill="hold">
                                          <p:stCondLst>
                                            <p:cond delay="499"/>
                                          </p:stCondLst>
                                        </p:cTn>
                                        <p:tgtEl>
                                          <p:spTgt spid="21"/>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500"/>
                                        <p:tgtEl>
                                          <p:spTgt spid="24"/>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nodeType="clickEffect">
                                  <p:stCondLst>
                                    <p:cond delay="0"/>
                                  </p:stCondLst>
                                  <p:childTnLst>
                                    <p:animEffect transition="out" filter="fade">
                                      <p:cBhvr>
                                        <p:cTn id="93" dur="500"/>
                                        <p:tgtEl>
                                          <p:spTgt spid="22"/>
                                        </p:tgtEl>
                                      </p:cBhvr>
                                    </p:animEffect>
                                    <p:set>
                                      <p:cBhvr>
                                        <p:cTn id="94" dur="1" fill="hold">
                                          <p:stCondLst>
                                            <p:cond delay="499"/>
                                          </p:stCondLst>
                                        </p:cTn>
                                        <p:tgtEl>
                                          <p:spTgt spid="22"/>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2000"/>
                                        <p:tgtEl>
                                          <p:spTgt spid="26"/>
                                        </p:tgtEl>
                                      </p:cBhvr>
                                    </p:animEffect>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fade">
                                      <p:cBhvr>
                                        <p:cTn id="104" dur="1000"/>
                                        <p:tgtEl>
                                          <p:spTgt spid="27"/>
                                        </p:tgtEl>
                                      </p:cBhvr>
                                    </p:animEffect>
                                    <p:anim calcmode="lin" valueType="num">
                                      <p:cBhvr>
                                        <p:cTn id="105" dur="1000" fill="hold"/>
                                        <p:tgtEl>
                                          <p:spTgt spid="27"/>
                                        </p:tgtEl>
                                        <p:attrNameLst>
                                          <p:attrName>ppt_x</p:attrName>
                                        </p:attrNameLst>
                                      </p:cBhvr>
                                      <p:tavLst>
                                        <p:tav tm="0">
                                          <p:val>
                                            <p:strVal val="#ppt_x"/>
                                          </p:val>
                                        </p:tav>
                                        <p:tav tm="100000">
                                          <p:val>
                                            <p:strVal val="#ppt_x"/>
                                          </p:val>
                                        </p:tav>
                                      </p:tavLst>
                                    </p:anim>
                                    <p:anim calcmode="lin" valueType="num">
                                      <p:cBhvr>
                                        <p:cTn id="106" dur="1000" fill="hold"/>
                                        <p:tgtEl>
                                          <p:spTgt spid="27"/>
                                        </p:tgtEl>
                                        <p:attrNameLst>
                                          <p:attrName>ppt_y</p:attrName>
                                        </p:attrNameLst>
                                      </p:cBhvr>
                                      <p:tavLst>
                                        <p:tav tm="0">
                                          <p:val>
                                            <p:strVal val="#ppt_y+.1"/>
                                          </p:val>
                                        </p:tav>
                                        <p:tav tm="100000">
                                          <p:val>
                                            <p:strVal val="#ppt_y"/>
                                          </p:val>
                                        </p:tav>
                                      </p:tavLst>
                                    </p:anim>
                                  </p:childTnLst>
                                </p:cTn>
                              </p:par>
                              <p:par>
                                <p:cTn id="107" presetID="42" presetClass="exit" presetSubtype="0" fill="hold" grpId="1" nodeType="withEffect">
                                  <p:stCondLst>
                                    <p:cond delay="0"/>
                                  </p:stCondLst>
                                  <p:childTnLst>
                                    <p:animEffect transition="out" filter="fade">
                                      <p:cBhvr>
                                        <p:cTn id="108" dur="1000"/>
                                        <p:tgtEl>
                                          <p:spTgt spid="29"/>
                                        </p:tgtEl>
                                      </p:cBhvr>
                                    </p:animEffect>
                                    <p:anim calcmode="lin" valueType="num">
                                      <p:cBhvr>
                                        <p:cTn id="109" dur="1000"/>
                                        <p:tgtEl>
                                          <p:spTgt spid="29"/>
                                        </p:tgtEl>
                                        <p:attrNameLst>
                                          <p:attrName>ppt_x</p:attrName>
                                        </p:attrNameLst>
                                      </p:cBhvr>
                                      <p:tavLst>
                                        <p:tav tm="0">
                                          <p:val>
                                            <p:strVal val="ppt_x"/>
                                          </p:val>
                                        </p:tav>
                                        <p:tav tm="100000">
                                          <p:val>
                                            <p:strVal val="ppt_x"/>
                                          </p:val>
                                        </p:tav>
                                      </p:tavLst>
                                    </p:anim>
                                    <p:anim calcmode="lin" valueType="num">
                                      <p:cBhvr>
                                        <p:cTn id="110" dur="1000"/>
                                        <p:tgtEl>
                                          <p:spTgt spid="29"/>
                                        </p:tgtEl>
                                        <p:attrNameLst>
                                          <p:attrName>ppt_y</p:attrName>
                                        </p:attrNameLst>
                                      </p:cBhvr>
                                      <p:tavLst>
                                        <p:tav tm="0">
                                          <p:val>
                                            <p:strVal val="ppt_y"/>
                                          </p:val>
                                        </p:tav>
                                        <p:tav tm="100000">
                                          <p:val>
                                            <p:strVal val="ppt_y+.1"/>
                                          </p:val>
                                        </p:tav>
                                      </p:tavLst>
                                    </p:anim>
                                    <p:set>
                                      <p:cBhvr>
                                        <p:cTn id="111" dur="1" fill="hold">
                                          <p:stCondLst>
                                            <p:cond delay="999"/>
                                          </p:stCondLst>
                                        </p:cTn>
                                        <p:tgtEl>
                                          <p:spTgt spid="29"/>
                                        </p:tgtEl>
                                        <p:attrNameLst>
                                          <p:attrName>style.visibility</p:attrName>
                                        </p:attrNameLst>
                                      </p:cBhvr>
                                      <p:to>
                                        <p:strVal val="hidden"/>
                                      </p:to>
                                    </p:set>
                                  </p:childTnLst>
                                </p:cTn>
                              </p:par>
                            </p:childTnLst>
                          </p:cTn>
                        </p:par>
                      </p:childTnLst>
                    </p:cTn>
                  </p:par>
                  <p:par>
                    <p:cTn id="112" fill="hold">
                      <p:stCondLst>
                        <p:cond delay="indefinite"/>
                      </p:stCondLst>
                      <p:childTnLst>
                        <p:par>
                          <p:cTn id="113" fill="hold">
                            <p:stCondLst>
                              <p:cond delay="0"/>
                            </p:stCondLst>
                            <p:childTnLst>
                              <p:par>
                                <p:cTn id="114" presetID="42" presetClass="exit" presetSubtype="0" fill="hold" grpId="1" nodeType="clickEffect">
                                  <p:stCondLst>
                                    <p:cond delay="0"/>
                                  </p:stCondLst>
                                  <p:childTnLst>
                                    <p:animEffect transition="out" filter="fade">
                                      <p:cBhvr>
                                        <p:cTn id="115" dur="1000"/>
                                        <p:tgtEl>
                                          <p:spTgt spid="23"/>
                                        </p:tgtEl>
                                      </p:cBhvr>
                                    </p:animEffect>
                                    <p:anim calcmode="lin" valueType="num">
                                      <p:cBhvr>
                                        <p:cTn id="116" dur="1000"/>
                                        <p:tgtEl>
                                          <p:spTgt spid="23"/>
                                        </p:tgtEl>
                                        <p:attrNameLst>
                                          <p:attrName>ppt_x</p:attrName>
                                        </p:attrNameLst>
                                      </p:cBhvr>
                                      <p:tavLst>
                                        <p:tav tm="0">
                                          <p:val>
                                            <p:strVal val="ppt_x"/>
                                          </p:val>
                                        </p:tav>
                                        <p:tav tm="100000">
                                          <p:val>
                                            <p:strVal val="ppt_x"/>
                                          </p:val>
                                        </p:tav>
                                      </p:tavLst>
                                    </p:anim>
                                    <p:anim calcmode="lin" valueType="num">
                                      <p:cBhvr>
                                        <p:cTn id="117" dur="1000"/>
                                        <p:tgtEl>
                                          <p:spTgt spid="23"/>
                                        </p:tgtEl>
                                        <p:attrNameLst>
                                          <p:attrName>ppt_y</p:attrName>
                                        </p:attrNameLst>
                                      </p:cBhvr>
                                      <p:tavLst>
                                        <p:tav tm="0">
                                          <p:val>
                                            <p:strVal val="ppt_y"/>
                                          </p:val>
                                        </p:tav>
                                        <p:tav tm="100000">
                                          <p:val>
                                            <p:strVal val="ppt_y+.1"/>
                                          </p:val>
                                        </p:tav>
                                      </p:tavLst>
                                    </p:anim>
                                    <p:set>
                                      <p:cBhvr>
                                        <p:cTn id="118" dur="1" fill="hold">
                                          <p:stCondLst>
                                            <p:cond delay="999"/>
                                          </p:stCondLst>
                                        </p:cTn>
                                        <p:tgtEl>
                                          <p:spTgt spid="23"/>
                                        </p:tgtEl>
                                        <p:attrNameLst>
                                          <p:attrName>style.visibility</p:attrName>
                                        </p:attrNameLst>
                                      </p:cBhvr>
                                      <p:to>
                                        <p:strVal val="hidden"/>
                                      </p:to>
                                    </p:set>
                                  </p:childTnLst>
                                </p:cTn>
                              </p:par>
                              <p:par>
                                <p:cTn id="119" presetID="10" presetClass="exit" presetSubtype="0" fill="hold" grpId="1" nodeType="withEffect">
                                  <p:stCondLst>
                                    <p:cond delay="0"/>
                                  </p:stCondLst>
                                  <p:childTnLst>
                                    <p:animEffect transition="out" filter="fade">
                                      <p:cBhvr>
                                        <p:cTn id="120" dur="500"/>
                                        <p:tgtEl>
                                          <p:spTgt spid="27"/>
                                        </p:tgtEl>
                                      </p:cBhvr>
                                    </p:animEffect>
                                    <p:set>
                                      <p:cBhvr>
                                        <p:cTn id="121"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animBg="1"/>
      <p:bldP spid="13" grpId="0" animBg="1"/>
      <p:bldP spid="14" grpId="0" animBg="1"/>
      <p:bldP spid="15" grpId="0" animBg="1"/>
      <p:bldP spid="16" grpId="0" animBg="1"/>
      <p:bldP spid="17" grpId="0" animBg="1"/>
      <p:bldP spid="18" grpId="0" animBg="1"/>
      <p:bldP spid="29" grpId="0" animBg="1"/>
      <p:bldP spid="29" grpId="1" animBg="1"/>
      <p:bldP spid="23" grpId="0" animBg="1"/>
      <p:bldP spid="23" grpId="1" animBg="1"/>
      <p:bldP spid="27" grpId="0" animBg="1"/>
      <p:bldP spid="27" grpId="1"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9746" name="テキスト ボックス 9"/>
          <p:cNvSpPr txBox="1">
            <a:spLocks noChangeArrowheads="1"/>
          </p:cNvSpPr>
          <p:nvPr/>
        </p:nvSpPr>
        <p:spPr bwMode="auto">
          <a:xfrm>
            <a:off x="1524000" y="227442"/>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solidFill>
                <a:srgbClr val="000000"/>
              </a:solidFill>
              <a:latin typeface="Times New Roman" panose="02020603050405020304" pitchFamily="18" charset="0"/>
            </a:endParaRPr>
          </a:p>
          <a:p>
            <a:pPr eaLnBrk="1" hangingPunct="1">
              <a:spcBef>
                <a:spcPct val="0"/>
              </a:spcBef>
              <a:buFontTx/>
              <a:buNone/>
              <a:defRPr/>
            </a:pPr>
            <a:endParaRPr lang="ja-JP" altLang="en-US" sz="1800">
              <a:solidFill>
                <a:srgbClr val="000000"/>
              </a:solidFill>
              <a:latin typeface="Times New Roman" panose="02020603050405020304" pitchFamily="18" charset="0"/>
            </a:endParaRPr>
          </a:p>
        </p:txBody>
      </p:sp>
      <p:sp>
        <p:nvSpPr>
          <p:cNvPr id="159751" name="フッター プレースホルダー 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
        <p:nvSpPr>
          <p:cNvPr id="159747" name="スライド番号プレースホルダー 6"/>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C229158D-B84C-4399-B6EF-4565F0A09427}" type="slidenum">
              <a:rPr lang="en-US" altLang="ja-JP" sz="1200">
                <a:solidFill>
                  <a:srgbClr val="898989"/>
                </a:solidFill>
                <a:latin typeface="Times New Roman" panose="02020603050405020304" pitchFamily="18" charset="0"/>
              </a:rPr>
              <a:pPr>
                <a:spcBef>
                  <a:spcPct val="0"/>
                </a:spcBef>
                <a:buFontTx/>
                <a:buNone/>
              </a:pPr>
              <a:t>3</a:t>
            </a:fld>
            <a:endParaRPr lang="en-US" altLang="ja-JP" sz="1200">
              <a:solidFill>
                <a:srgbClr val="898989"/>
              </a:solidFill>
              <a:latin typeface="Times New Roman" panose="02020603050405020304" pitchFamily="18" charset="0"/>
            </a:endParaRPr>
          </a:p>
        </p:txBody>
      </p:sp>
      <p:sp>
        <p:nvSpPr>
          <p:cNvPr id="159748" name="Rectangle 3"/>
          <p:cNvSpPr>
            <a:spLocks noChangeArrowheads="1"/>
          </p:cNvSpPr>
          <p:nvPr/>
        </p:nvSpPr>
        <p:spPr bwMode="auto">
          <a:xfrm>
            <a:off x="1524000" y="179814"/>
            <a:ext cx="432117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rgbClr val="FFFFFF"/>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むかしのおかね</a:t>
            </a:r>
          </a:p>
        </p:txBody>
      </p:sp>
      <p:sp>
        <p:nvSpPr>
          <p:cNvPr id="11" name="Rectangle 4"/>
          <p:cNvSpPr>
            <a:spLocks noChangeArrowheads="1"/>
          </p:cNvSpPr>
          <p:nvPr/>
        </p:nvSpPr>
        <p:spPr bwMode="auto">
          <a:xfrm>
            <a:off x="1524000" y="765174"/>
            <a:ext cx="91440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defRPr/>
            </a:pPr>
            <a:r>
              <a:rPr lang="ja-JP" altLang="en-US" sz="3600" b="1" dirty="0">
                <a:solidFill>
                  <a:srgbClr val="00B05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a:t>
            </a:r>
            <a:r>
              <a:rPr lang="ja-JP" altLang="en-US"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おおむかしのひとは、</a:t>
            </a:r>
            <a:endParaRPr lang="en-US" altLang="ja-JP"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じぶんのものとほかのひとのものをこうかんして、</a:t>
            </a:r>
            <a:endParaRPr lang="en-US" altLang="ja-JP"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ほしいものを</a:t>
            </a:r>
            <a:r>
              <a:rPr lang="ja-JP" altLang="en-US" sz="2400" dirty="0" err="1">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てに</a:t>
            </a:r>
            <a:r>
              <a:rPr lang="ja-JP" altLang="en-US"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いれていました。</a:t>
            </a:r>
            <a:endParaRPr lang="en-US" altLang="ja-JP"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endParaRPr lang="en-US" altLang="ja-JP" sz="1100" dirty="0">
              <a:solidFill>
                <a:srgbClr val="00CC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400" dirty="0">
                <a:solidFill>
                  <a:srgbClr val="00B05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a:t>
            </a:r>
            <a:r>
              <a:rPr lang="ja-JP" altLang="en-US"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これを</a:t>
            </a:r>
            <a:r>
              <a:rPr lang="ja-JP" altLang="en-US" dirty="0">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「ぶつぶつこうかん」</a:t>
            </a:r>
            <a:r>
              <a:rPr lang="ja-JP" altLang="en-US"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といいます。</a:t>
            </a:r>
            <a:endParaRPr lang="en-US" altLang="ja-JP" sz="24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endParaRPr lang="en-US" altLang="ja-JP" sz="1100" dirty="0">
              <a:solidFill>
                <a:srgbClr val="00B05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400" dirty="0">
                <a:solidFill>
                  <a:srgbClr val="00B05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a:t>
            </a:r>
            <a:r>
              <a:rPr lang="ja-JP" altLang="en-US" sz="20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おたがいのほしいものがあわないとうまくいかないという</a:t>
            </a:r>
            <a:endParaRPr lang="en-US" altLang="ja-JP" sz="20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0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むずかしいことがありました。</a:t>
            </a:r>
            <a:endParaRPr lang="en-US" altLang="ja-JP" sz="2000"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p:txBody>
      </p:sp>
      <p:sp>
        <p:nvSpPr>
          <p:cNvPr id="12" name="Rectangle 4"/>
          <p:cNvSpPr>
            <a:spLocks noChangeArrowheads="1"/>
          </p:cNvSpPr>
          <p:nvPr/>
        </p:nvSpPr>
        <p:spPr bwMode="auto">
          <a:xfrm>
            <a:off x="1523999" y="4167615"/>
            <a:ext cx="9144001"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defRPr/>
            </a:pPr>
            <a:r>
              <a:rPr lang="ja-JP" altLang="en-US" sz="2800" b="1" dirty="0">
                <a:solidFill>
                  <a:srgbClr val="00B05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a:t>
            </a:r>
            <a:r>
              <a:rPr lang="ja-JP" altLang="en-US" sz="20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そこで、</a:t>
            </a:r>
            <a:endParaRPr lang="en-US" altLang="ja-JP" sz="20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000" b="1" dirty="0">
                <a:solidFill>
                  <a:srgbClr val="00B05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a:t>
            </a:r>
            <a:r>
              <a:rPr lang="ja-JP" altLang="en-US" sz="2000" b="1" dirty="0">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１、だれもがほしがるもの</a:t>
            </a:r>
            <a:endParaRPr lang="en-US" altLang="ja-JP" sz="2000" b="1" dirty="0">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000" b="1" dirty="0">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２、だれもがなっとくできる</a:t>
            </a:r>
            <a:r>
              <a:rPr lang="ja-JP" altLang="en-US" sz="2000" b="1" dirty="0" err="1">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ね</a:t>
            </a:r>
            <a:r>
              <a:rPr lang="ja-JP" altLang="en-US" sz="2000" b="1" dirty="0">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うちのあるもの</a:t>
            </a:r>
            <a:endParaRPr lang="en-US" altLang="ja-JP" sz="2000" b="1" dirty="0">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000" b="1" dirty="0">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３、ほぞんができて、もちはこびができるもの</a:t>
            </a:r>
            <a:endParaRPr lang="en-US" altLang="ja-JP" sz="2000" b="1" dirty="0">
              <a:solidFill>
                <a:srgbClr val="FF000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defRPr/>
            </a:pPr>
            <a:r>
              <a:rPr lang="ja-JP" altLang="en-US" sz="2000" b="1" dirty="0">
                <a:solidFill>
                  <a:srgbClr val="00B050"/>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　</a:t>
            </a:r>
            <a:r>
              <a:rPr lang="ja-JP" altLang="en-US" sz="20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をお金</a:t>
            </a:r>
            <a:r>
              <a:rPr lang="en-US" altLang="ja-JP" sz="20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a:t>
            </a:r>
            <a:r>
              <a:rPr lang="ja-JP" altLang="en-US" sz="20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かね</a:t>
            </a:r>
            <a:r>
              <a:rPr lang="en-US" altLang="ja-JP" sz="20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a:t>
            </a:r>
            <a:r>
              <a:rPr lang="ja-JP" altLang="en-US" sz="20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のかわりとして、つかうようになりました。</a:t>
            </a:r>
            <a:endParaRPr lang="en-US" altLang="ja-JP" sz="20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p:txBody>
      </p:sp>
      <p:pic>
        <p:nvPicPr>
          <p:cNvPr id="8" name="図 7">
            <a:extLst>
              <a:ext uri="{FF2B5EF4-FFF2-40B4-BE49-F238E27FC236}">
                <a16:creationId xmlns:a16="http://schemas.microsoft.com/office/drawing/2014/main" id="{B2FEF5B8-538F-4478-B0A4-BA0A0213CBE3}"/>
              </a:ext>
            </a:extLst>
          </p:cNvPr>
          <p:cNvPicPr>
            <a:picLocks noChangeAspect="1"/>
          </p:cNvPicPr>
          <p:nvPr/>
        </p:nvPicPr>
        <p:blipFill>
          <a:blip r:embed="rId3"/>
          <a:stretch>
            <a:fillRect/>
          </a:stretch>
        </p:blipFill>
        <p:spPr>
          <a:xfrm>
            <a:off x="9024239" y="3115037"/>
            <a:ext cx="3058336" cy="4328323"/>
          </a:xfrm>
          <a:prstGeom prst="rect">
            <a:avLst/>
          </a:prstGeom>
        </p:spPr>
      </p:pic>
      <p:sp>
        <p:nvSpPr>
          <p:cNvPr id="9" name="テキスト ボックス 8">
            <a:extLst>
              <a:ext uri="{FF2B5EF4-FFF2-40B4-BE49-F238E27FC236}">
                <a16:creationId xmlns:a16="http://schemas.microsoft.com/office/drawing/2014/main" id="{45899E32-3AC7-409B-ADEC-320B2C499A0C}"/>
              </a:ext>
            </a:extLst>
          </p:cNvPr>
          <p:cNvSpPr txBox="1"/>
          <p:nvPr/>
        </p:nvSpPr>
        <p:spPr>
          <a:xfrm>
            <a:off x="10525643" y="2551602"/>
            <a:ext cx="1518364" cy="415498"/>
          </a:xfrm>
          <a:prstGeom prst="rect">
            <a:avLst/>
          </a:prstGeom>
          <a:noFill/>
        </p:spPr>
        <p:txBody>
          <a:bodyPr wrap="none" rtlCol="0">
            <a:spAutoFit/>
          </a:bodyPr>
          <a:lstStyle/>
          <a:p>
            <a:r>
              <a:rPr kumimoji="1" lang="ja-JP" altLang="en-US" sz="1050" b="1" dirty="0">
                <a:latin typeface="UD デジタル 教科書体 N-B" panose="02020700000000000000" pitchFamily="17" charset="-128"/>
                <a:ea typeface="UD デジタル 教科書体 N-B" panose="02020700000000000000" pitchFamily="17" charset="-128"/>
              </a:rPr>
              <a:t>キッズマネ</a:t>
            </a:r>
            <a:r>
              <a:rPr kumimoji="1" lang="en-US" altLang="ja-JP" sz="1050" b="1" dirty="0">
                <a:latin typeface="UD デジタル 教科書体 N-B" panose="02020700000000000000" pitchFamily="17" charset="-128"/>
                <a:ea typeface="UD デジタル 教科書体 N-B" panose="02020700000000000000" pitchFamily="17" charset="-128"/>
              </a:rPr>
              <a:t>―</a:t>
            </a:r>
            <a:r>
              <a:rPr kumimoji="1" lang="ja-JP" altLang="en-US" sz="1050" b="1" dirty="0">
                <a:latin typeface="UD デジタル 教科書体 N-B" panose="02020700000000000000" pitchFamily="17" charset="-128"/>
                <a:ea typeface="UD デジタル 教科書体 N-B" panose="02020700000000000000" pitchFamily="17" charset="-128"/>
              </a:rPr>
              <a:t>スクール</a:t>
            </a:r>
            <a:endParaRPr kumimoji="1" lang="en-US" altLang="ja-JP" sz="1050" b="1" dirty="0">
              <a:latin typeface="UD デジタル 教科書体 N-B" panose="02020700000000000000" pitchFamily="17" charset="-128"/>
              <a:ea typeface="UD デジタル 教科書体 N-B" panose="02020700000000000000" pitchFamily="17" charset="-128"/>
            </a:endParaRPr>
          </a:p>
          <a:p>
            <a:r>
              <a:rPr kumimoji="1" lang="ja-JP" altLang="en-US" sz="1050" b="1" dirty="0">
                <a:latin typeface="UD デジタル 教科書体 N-B" panose="02020700000000000000" pitchFamily="17" charset="-128"/>
                <a:ea typeface="UD デジタル 教科書体 N-B" panose="02020700000000000000" pitchFamily="17" charset="-128"/>
              </a:rPr>
              <a:t>キャラクター</a:t>
            </a:r>
          </a:p>
        </p:txBody>
      </p:sp>
      <p:sp>
        <p:nvSpPr>
          <p:cNvPr id="10" name="テキスト ボックス 9">
            <a:extLst>
              <a:ext uri="{FF2B5EF4-FFF2-40B4-BE49-F238E27FC236}">
                <a16:creationId xmlns:a16="http://schemas.microsoft.com/office/drawing/2014/main" id="{823BA5AF-F6FD-45D8-9FB8-014A2CE6D09C}"/>
              </a:ext>
            </a:extLst>
          </p:cNvPr>
          <p:cNvSpPr txBox="1"/>
          <p:nvPr/>
        </p:nvSpPr>
        <p:spPr>
          <a:xfrm>
            <a:off x="10750709" y="2919822"/>
            <a:ext cx="1210588" cy="338554"/>
          </a:xfrm>
          <a:prstGeom prst="rect">
            <a:avLst/>
          </a:prstGeom>
          <a:noFill/>
        </p:spPr>
        <p:txBody>
          <a:bodyPr wrap="none" rtlCol="0">
            <a:spAutoFit/>
          </a:bodyPr>
          <a:lstStyle/>
          <a:p>
            <a:r>
              <a:rPr kumimoji="1" lang="ja-JP" altLang="en-US" sz="1600" b="1" dirty="0">
                <a:latin typeface="UD デジタル 教科書体 N-B" panose="02020700000000000000" pitchFamily="17" charset="-128"/>
                <a:ea typeface="UD デジタル 教科書体 N-B" panose="02020700000000000000" pitchFamily="17" charset="-128"/>
              </a:rPr>
              <a:t>マネクルン</a:t>
            </a:r>
          </a:p>
        </p:txBody>
      </p:sp>
    </p:spTree>
    <p:extLst>
      <p:ext uri="{BB962C8B-B14F-4D97-AF65-F5344CB8AC3E}">
        <p14:creationId xmlns:p14="http://schemas.microsoft.com/office/powerpoint/2010/main" val="25145605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4" end="4"/>
                                            </p:txEl>
                                          </p:spTgt>
                                        </p:tgtEl>
                                        <p:attrNameLst>
                                          <p:attrName>style.visibility</p:attrName>
                                        </p:attrNameLst>
                                      </p:cBhvr>
                                      <p:to>
                                        <p:strVal val="visible"/>
                                      </p:to>
                                    </p:set>
                                    <p:animEffect transition="in" filter="fade">
                                      <p:cBhvr>
                                        <p:cTn id="7" dur="500"/>
                                        <p:tgtEl>
                                          <p:spTgt spid="11">
                                            <p:txEl>
                                              <p:pRg st="4" end="4"/>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6" end="6"/>
                                            </p:txEl>
                                          </p:spTgt>
                                        </p:tgtEl>
                                        <p:attrNameLst>
                                          <p:attrName>style.visibility</p:attrName>
                                        </p:attrNameLst>
                                      </p:cBhvr>
                                      <p:to>
                                        <p:strVal val="visible"/>
                                      </p:to>
                                    </p:set>
                                    <p:animEffect transition="in" filter="fade">
                                      <p:cBhvr>
                                        <p:cTn id="12" dur="500"/>
                                        <p:tgtEl>
                                          <p:spTgt spid="11">
                                            <p:txEl>
                                              <p:pRg st="6" end="6"/>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xEl>
                                              <p:pRg st="7" end="7"/>
                                            </p:txEl>
                                          </p:spTgt>
                                        </p:tgtEl>
                                        <p:attrNameLst>
                                          <p:attrName>style.visibility</p:attrName>
                                        </p:attrNameLst>
                                      </p:cBhvr>
                                      <p:to>
                                        <p:strVal val="visible"/>
                                      </p:to>
                                    </p:set>
                                    <p:animEffect transition="in" filter="fade">
                                      <p:cBhvr>
                                        <p:cTn id="15" dur="500"/>
                                        <p:tgtEl>
                                          <p:spTgt spid="11">
                                            <p:txEl>
                                              <p:pRg st="7" end="7"/>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animEffect transition="in" filter="fade">
                                      <p:cBhvr>
                                        <p:cTn id="20" dur="500"/>
                                        <p:tgtEl>
                                          <p:spTgt spid="12">
                                            <p:txEl>
                                              <p:pRg st="0" end="0"/>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12">
                                            <p:txEl>
                                              <p:pRg st="1" end="1"/>
                                            </p:txEl>
                                          </p:spTgt>
                                        </p:tgtEl>
                                        <p:attrNameLst>
                                          <p:attrName>style.visibility</p:attrName>
                                        </p:attrNameLst>
                                      </p:cBhvr>
                                      <p:to>
                                        <p:strVal val="visible"/>
                                      </p:to>
                                    </p:set>
                                    <p:animEffect transition="in" filter="fade">
                                      <p:cBhvr>
                                        <p:cTn id="25" dur="500"/>
                                        <p:tgtEl>
                                          <p:spTgt spid="12">
                                            <p:txEl>
                                              <p:pRg st="1" end="1"/>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12">
                                            <p:txEl>
                                              <p:pRg st="2" end="2"/>
                                            </p:txEl>
                                          </p:spTgt>
                                        </p:tgtEl>
                                        <p:attrNameLst>
                                          <p:attrName>style.visibility</p:attrName>
                                        </p:attrNameLst>
                                      </p:cBhvr>
                                      <p:to>
                                        <p:strVal val="visible"/>
                                      </p:to>
                                    </p:set>
                                    <p:animEffect transition="in" filter="fade">
                                      <p:cBhvr>
                                        <p:cTn id="30" dur="500"/>
                                        <p:tgtEl>
                                          <p:spTgt spid="12">
                                            <p:txEl>
                                              <p:pRg st="2" end="2"/>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ntr" presetSubtype="0" fill="hold" nodeType="clickEffect">
                                  <p:stCondLst>
                                    <p:cond delay="0"/>
                                  </p:stCondLst>
                                  <p:childTnLst>
                                    <p:set>
                                      <p:cBhvr>
                                        <p:cTn id="34" dur="1" fill="hold">
                                          <p:stCondLst>
                                            <p:cond delay="0"/>
                                          </p:stCondLst>
                                        </p:cTn>
                                        <p:tgtEl>
                                          <p:spTgt spid="12">
                                            <p:txEl>
                                              <p:pRg st="3" end="3"/>
                                            </p:txEl>
                                          </p:spTgt>
                                        </p:tgtEl>
                                        <p:attrNameLst>
                                          <p:attrName>style.visibility</p:attrName>
                                        </p:attrNameLst>
                                      </p:cBhvr>
                                      <p:to>
                                        <p:strVal val="visible"/>
                                      </p:to>
                                    </p:set>
                                    <p:animEffect transition="in" filter="fade">
                                      <p:cBhvr>
                                        <p:cTn id="35" dur="500"/>
                                        <p:tgtEl>
                                          <p:spTgt spid="12">
                                            <p:txEl>
                                              <p:pRg st="3" end="3"/>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nodeType="clickEffect">
                                  <p:stCondLst>
                                    <p:cond delay="0"/>
                                  </p:stCondLst>
                                  <p:childTnLst>
                                    <p:set>
                                      <p:cBhvr>
                                        <p:cTn id="39" dur="1" fill="hold">
                                          <p:stCondLst>
                                            <p:cond delay="0"/>
                                          </p:stCondLst>
                                        </p:cTn>
                                        <p:tgtEl>
                                          <p:spTgt spid="12">
                                            <p:txEl>
                                              <p:pRg st="4" end="4"/>
                                            </p:txEl>
                                          </p:spTgt>
                                        </p:tgtEl>
                                        <p:attrNameLst>
                                          <p:attrName>style.visibility</p:attrName>
                                        </p:attrNameLst>
                                      </p:cBhvr>
                                      <p:to>
                                        <p:strVal val="visible"/>
                                      </p:to>
                                    </p:set>
                                    <p:animEffect transition="in" filter="fade">
                                      <p:cBhvr>
                                        <p:cTn id="40"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522287"/>
            <a:ext cx="10515600" cy="1325563"/>
          </a:xfrm>
        </p:spPr>
        <p:txBody>
          <a:bodyPr>
            <a:noAutofit/>
          </a:bodyPr>
          <a:lstStyle/>
          <a:p>
            <a:pPr>
              <a:defRPr/>
            </a:pPr>
            <a:r>
              <a:rPr lang="ja-JP" altLang="en-US" sz="6000" dirty="0">
                <a:latin typeface="UD デジタル 教科書体 NK-B" panose="02020700000000000000" pitchFamily="18" charset="-128"/>
                <a:ea typeface="UD デジタル 教科書体 NK-B" panose="02020700000000000000" pitchFamily="18" charset="-128"/>
              </a:rPr>
              <a:t>人</a:t>
            </a:r>
            <a:r>
              <a:rPr lang="ja-JP" altLang="en-US" dirty="0">
                <a:latin typeface="UD デジタル 教科書体 NK-B" panose="02020700000000000000" pitchFamily="18" charset="-128"/>
                <a:ea typeface="UD デジタル 教科書体 NK-B" panose="02020700000000000000" pitchFamily="18" charset="-128"/>
              </a:rPr>
              <a:t>生</a:t>
            </a:r>
            <a:r>
              <a:rPr lang="ja-JP" altLang="en-US" sz="3200" dirty="0">
                <a:latin typeface="UD デジタル 教科書体 NK-B" panose="02020700000000000000" pitchFamily="18" charset="-128"/>
                <a:ea typeface="UD デジタル 教科書体 NK-B" panose="02020700000000000000" pitchFamily="18" charset="-128"/>
              </a:rPr>
              <a:t>を</a:t>
            </a:r>
            <a:r>
              <a:rPr lang="ja-JP" altLang="en-US" dirty="0">
                <a:latin typeface="UD デジタル 教科書体 NK-B" panose="02020700000000000000" pitchFamily="18" charset="-128"/>
                <a:ea typeface="UD デジタル 教科書体 NK-B" panose="02020700000000000000" pitchFamily="18" charset="-128"/>
              </a:rPr>
              <a:t>お金</a:t>
            </a:r>
            <a:r>
              <a:rPr lang="ja-JP" altLang="en-US" sz="3200" dirty="0">
                <a:latin typeface="UD デジタル 教科書体 NK-B" panose="02020700000000000000" pitchFamily="18" charset="-128"/>
                <a:ea typeface="UD デジタル 教科書体 NK-B" panose="02020700000000000000" pitchFamily="18" charset="-128"/>
              </a:rPr>
              <a:t>で</a:t>
            </a:r>
            <a:r>
              <a:rPr lang="ja-JP" altLang="en-US" dirty="0">
                <a:latin typeface="UD デジタル 教科書体 NK-B" panose="02020700000000000000" pitchFamily="18" charset="-128"/>
                <a:ea typeface="UD デジタル 教科書体 NK-B" panose="02020700000000000000" pitchFamily="18" charset="-128"/>
              </a:rPr>
              <a:t>転</a:t>
            </a:r>
            <a:r>
              <a:rPr lang="ja-JP" altLang="en-US" sz="3200" dirty="0">
                <a:latin typeface="UD デジタル 教科書体 NK-B" panose="02020700000000000000" pitchFamily="18" charset="-128"/>
                <a:ea typeface="UD デジタル 教科書体 NK-B" panose="02020700000000000000" pitchFamily="18" charset="-128"/>
              </a:rPr>
              <a:t>ばない</a:t>
            </a:r>
            <a:r>
              <a:rPr lang="ja-JP" altLang="en-US" dirty="0">
                <a:latin typeface="UD デジタル 教科書体 NK-B" panose="02020700000000000000" pitchFamily="18" charset="-128"/>
                <a:ea typeface="UD デジタル 教科書体 NK-B" panose="02020700000000000000" pitchFamily="18" charset="-128"/>
              </a:rPr>
              <a:t>為</a:t>
            </a:r>
            <a:r>
              <a:rPr lang="ja-JP" altLang="en-US" sz="3200" dirty="0">
                <a:latin typeface="UD デジタル 教科書体 NK-B" panose="02020700000000000000" pitchFamily="18" charset="-128"/>
                <a:ea typeface="UD デジタル 教科書体 NK-B" panose="02020700000000000000" pitchFamily="18" charset="-128"/>
              </a:rPr>
              <a:t>には</a:t>
            </a:r>
            <a:br>
              <a:rPr lang="en-US" altLang="ja-JP" dirty="0">
                <a:latin typeface="UD デジタル 教科書体 NK-B" panose="02020700000000000000" pitchFamily="18" charset="-128"/>
                <a:ea typeface="UD デジタル 教科書体 NK-B" panose="02020700000000000000" pitchFamily="18" charset="-128"/>
              </a:rPr>
            </a:br>
            <a:r>
              <a:rPr lang="ja-JP" altLang="en-US" dirty="0">
                <a:latin typeface="UD デジタル 教科書体 NK-B" panose="02020700000000000000" pitchFamily="18" charset="-128"/>
                <a:ea typeface="UD デジタル 教科書体 NK-B" panose="02020700000000000000" pitchFamily="18" charset="-128"/>
              </a:rPr>
              <a:t>こ</a:t>
            </a:r>
            <a:r>
              <a:rPr lang="ja-JP" altLang="en-US" sz="3200" dirty="0">
                <a:latin typeface="UD デジタル 教科書体 NK-B" panose="02020700000000000000" pitchFamily="18" charset="-128"/>
                <a:ea typeface="UD デジタル 教科書体 NK-B" panose="02020700000000000000" pitchFamily="18" charset="-128"/>
              </a:rPr>
              <a:t>れらの</a:t>
            </a:r>
            <a:r>
              <a:rPr lang="ja-JP" altLang="en-US" dirty="0">
                <a:latin typeface="UD デジタル 教科書体 NK-B" panose="02020700000000000000" pitchFamily="18" charset="-128"/>
                <a:ea typeface="UD デジタル 教科書体 NK-B" panose="02020700000000000000" pitchFamily="18" charset="-128"/>
              </a:rPr>
              <a:t>資金計画</a:t>
            </a:r>
            <a:r>
              <a:rPr lang="ja-JP" altLang="en-US" sz="3200" dirty="0">
                <a:latin typeface="UD デジタル 教科書体 NK-B" panose="02020700000000000000" pitchFamily="18" charset="-128"/>
                <a:ea typeface="UD デジタル 教科書体 NK-B" panose="02020700000000000000" pitchFamily="18" charset="-128"/>
              </a:rPr>
              <a:t>が</a:t>
            </a:r>
            <a:r>
              <a:rPr lang="ja-JP" altLang="en-US" dirty="0">
                <a:latin typeface="UD デジタル 教科書体 NK-B" panose="02020700000000000000" pitchFamily="18" charset="-128"/>
                <a:ea typeface="UD デジタル 教科書体 NK-B" panose="02020700000000000000" pitchFamily="18" charset="-128"/>
              </a:rPr>
              <a:t>必要</a:t>
            </a:r>
            <a:r>
              <a:rPr lang="ja-JP" altLang="en-US" sz="3200" dirty="0">
                <a:latin typeface="UD デジタル 教科書体 NK-B" panose="02020700000000000000" pitchFamily="18" charset="-128"/>
                <a:ea typeface="UD デジタル 教科書体 NK-B" panose="02020700000000000000" pitchFamily="18" charset="-128"/>
              </a:rPr>
              <a:t>です</a:t>
            </a:r>
          </a:p>
        </p:txBody>
      </p:sp>
      <p:sp>
        <p:nvSpPr>
          <p:cNvPr id="3" name="コンテンツ プレースホルダー 2"/>
          <p:cNvSpPr>
            <a:spLocks noGrp="1"/>
          </p:cNvSpPr>
          <p:nvPr>
            <p:ph idx="1"/>
          </p:nvPr>
        </p:nvSpPr>
        <p:spPr>
          <a:xfrm>
            <a:off x="2191762" y="2341426"/>
            <a:ext cx="7467600" cy="4873625"/>
          </a:xfrm>
        </p:spPr>
        <p:txBody>
          <a:bodyPr>
            <a:normAutofit/>
          </a:bodyPr>
          <a:lstStyle/>
          <a:p>
            <a:pPr eaLnBrk="1" hangingPunct="1">
              <a:buFont typeface="Wingdings" panose="05000000000000000000" pitchFamily="2" charset="2"/>
              <a:buChar char="l"/>
            </a:pPr>
            <a:r>
              <a:rPr lang="ja-JP" altLang="en-US" sz="4400" dirty="0">
                <a:latin typeface="UD デジタル 教科書体 NK-B" panose="02020700000000000000" pitchFamily="18" charset="-128"/>
                <a:ea typeface="UD デジタル 教科書体 NK-B" panose="02020700000000000000" pitchFamily="18" charset="-128"/>
              </a:rPr>
              <a:t>住宅資金</a:t>
            </a:r>
            <a:endParaRPr lang="en-US" altLang="ja-JP" sz="4400" dirty="0">
              <a:latin typeface="UD デジタル 教科書体 NK-B" panose="02020700000000000000" pitchFamily="18" charset="-128"/>
              <a:ea typeface="UD デジタル 教科書体 NK-B" panose="02020700000000000000" pitchFamily="18" charset="-128"/>
            </a:endParaRPr>
          </a:p>
          <a:p>
            <a:pPr eaLnBrk="1" hangingPunct="1">
              <a:buFont typeface="Wingdings" panose="05000000000000000000" pitchFamily="2" charset="2"/>
              <a:buChar char="l"/>
            </a:pPr>
            <a:endParaRPr lang="en-US" altLang="ja-JP" sz="4400" dirty="0">
              <a:latin typeface="UD デジタル 教科書体 NK-B" panose="02020700000000000000" pitchFamily="18" charset="-128"/>
              <a:ea typeface="UD デジタル 教科書体 NK-B" panose="02020700000000000000" pitchFamily="18" charset="-128"/>
            </a:endParaRPr>
          </a:p>
          <a:p>
            <a:pPr eaLnBrk="1" hangingPunct="1">
              <a:buFont typeface="Wingdings" panose="05000000000000000000" pitchFamily="2" charset="2"/>
              <a:buChar char="l"/>
            </a:pPr>
            <a:r>
              <a:rPr lang="ja-JP" altLang="en-US" sz="4400" dirty="0">
                <a:latin typeface="UD デジタル 教科書体 NK-B" panose="02020700000000000000" pitchFamily="18" charset="-128"/>
                <a:ea typeface="UD デジタル 教科書体 NK-B" panose="02020700000000000000" pitchFamily="18" charset="-128"/>
              </a:rPr>
              <a:t>教育資金</a:t>
            </a:r>
            <a:endParaRPr lang="en-US" altLang="ja-JP" sz="4400" dirty="0">
              <a:latin typeface="UD デジタル 教科書体 NK-B" panose="02020700000000000000" pitchFamily="18" charset="-128"/>
              <a:ea typeface="UD デジタル 教科書体 NK-B" panose="02020700000000000000" pitchFamily="18" charset="-128"/>
            </a:endParaRPr>
          </a:p>
          <a:p>
            <a:pPr eaLnBrk="1" hangingPunct="1">
              <a:buFont typeface="Wingdings" panose="05000000000000000000" pitchFamily="2" charset="2"/>
              <a:buChar char="l"/>
            </a:pPr>
            <a:endParaRPr lang="en-US" altLang="ja-JP" sz="4400" dirty="0">
              <a:latin typeface="UD デジタル 教科書体 NK-B" panose="02020700000000000000" pitchFamily="18" charset="-128"/>
              <a:ea typeface="UD デジタル 教科書体 NK-B" panose="02020700000000000000" pitchFamily="18" charset="-128"/>
            </a:endParaRPr>
          </a:p>
          <a:p>
            <a:pPr eaLnBrk="1" hangingPunct="1">
              <a:buFont typeface="Wingdings" panose="05000000000000000000" pitchFamily="2" charset="2"/>
              <a:buChar char="l"/>
            </a:pPr>
            <a:r>
              <a:rPr lang="ja-JP" altLang="en-US" sz="4400" dirty="0">
                <a:latin typeface="UD デジタル 教科書体 NK-B" panose="02020700000000000000" pitchFamily="18" charset="-128"/>
                <a:ea typeface="UD デジタル 教科書体 NK-B" panose="02020700000000000000" pitchFamily="18" charset="-128"/>
              </a:rPr>
              <a:t>老後資金</a:t>
            </a:r>
          </a:p>
        </p:txBody>
      </p:sp>
      <p:sp>
        <p:nvSpPr>
          <p:cNvPr id="188420" name="フッター プレースホルダー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compatLnSpc="1">
            <a:prstTxWarp prst="textNoShape">
              <a:avLst/>
            </a:prstTxWarp>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en-US" altLang="ja-JP" sz="1200">
                <a:solidFill>
                  <a:srgbClr val="575F6D"/>
                </a:solidFill>
              </a:rPr>
              <a:t>© 2017 Kid's Money School</a:t>
            </a:r>
            <a:endParaRPr lang="ja-JP" altLang="en-US" sz="1200">
              <a:solidFill>
                <a:srgbClr val="575F6D"/>
              </a:solidFill>
            </a:endParaRPr>
          </a:p>
        </p:txBody>
      </p:sp>
      <p:sp>
        <p:nvSpPr>
          <p:cNvPr id="188421" name="スライド番号プレースホルダー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3A5F7A33-F799-4062-8283-06E956C0D7A0}" type="slidenum">
              <a:rPr lang="ja-JP" altLang="en-US" sz="1400">
                <a:solidFill>
                  <a:srgbClr val="FFFFFF"/>
                </a:solidFill>
              </a:rPr>
              <a:pPr/>
              <a:t>30</a:t>
            </a:fld>
            <a:endParaRPr lang="ja-JP" altLang="en-US" sz="1400">
              <a:solidFill>
                <a:srgbClr val="FFFFFF"/>
              </a:solidFill>
            </a:endParaRPr>
          </a:p>
        </p:txBody>
      </p:sp>
      <p:pic>
        <p:nvPicPr>
          <p:cNvPr id="7" name="図 6">
            <a:extLst>
              <a:ext uri="{FF2B5EF4-FFF2-40B4-BE49-F238E27FC236}">
                <a16:creationId xmlns:a16="http://schemas.microsoft.com/office/drawing/2014/main" id="{1275FA0E-3E05-4916-B54D-9DEFC422B64D}"/>
              </a:ext>
            </a:extLst>
          </p:cNvPr>
          <p:cNvPicPr>
            <a:picLocks noChangeAspect="1"/>
          </p:cNvPicPr>
          <p:nvPr/>
        </p:nvPicPr>
        <p:blipFill>
          <a:blip r:embed="rId2"/>
          <a:stretch>
            <a:fillRect/>
          </a:stretch>
        </p:blipFill>
        <p:spPr>
          <a:xfrm>
            <a:off x="6969171" y="2341426"/>
            <a:ext cx="4384629" cy="5743004"/>
          </a:xfrm>
          <a:prstGeom prst="rect">
            <a:avLst/>
          </a:prstGeom>
        </p:spPr>
      </p:pic>
    </p:spTree>
    <p:extLst>
      <p:ext uri="{BB962C8B-B14F-4D97-AF65-F5344CB8AC3E}">
        <p14:creationId xmlns:p14="http://schemas.microsoft.com/office/powerpoint/2010/main" val="37812380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1703388" y="379413"/>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50000"/>
              </a:spcBef>
              <a:buClrTx/>
              <a:buSzTx/>
              <a:buFontTx/>
              <a:buNone/>
              <a:defRPr/>
            </a:pPr>
            <a:r>
              <a:rPr lang="ja-JP" altLang="en-US" sz="2400" b="1">
                <a:solidFill>
                  <a:srgbClr val="2E402A"/>
                </a:solidFill>
                <a:latin typeface="Times New Roman" charset="0"/>
              </a:rPr>
              <a:t>＜成功事例＞</a:t>
            </a:r>
          </a:p>
        </p:txBody>
      </p:sp>
      <p:sp>
        <p:nvSpPr>
          <p:cNvPr id="73731" name="Text Box 3"/>
          <p:cNvSpPr txBox="1">
            <a:spLocks noChangeArrowheads="1"/>
          </p:cNvSpPr>
          <p:nvPr/>
        </p:nvSpPr>
        <p:spPr bwMode="auto">
          <a:xfrm>
            <a:off x="2782889" y="1341439"/>
            <a:ext cx="7704137" cy="405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50000"/>
              </a:spcBef>
              <a:buClrTx/>
              <a:buSzTx/>
              <a:buFontTx/>
              <a:buNone/>
              <a:defRPr/>
            </a:pPr>
            <a:r>
              <a:rPr lang="en-US" altLang="ja-JP" sz="2000" dirty="0">
                <a:solidFill>
                  <a:srgbClr val="2E402A"/>
                </a:solidFill>
                <a:latin typeface="HGS創英角ｺﾞｼｯｸUB" charset="-128"/>
                <a:ea typeface="HGS創英角ｺﾞｼｯｸUB" charset="-128"/>
              </a:rPr>
              <a:t>F</a:t>
            </a:r>
            <a:r>
              <a:rPr lang="ja-JP" altLang="en-US" sz="2000" dirty="0">
                <a:solidFill>
                  <a:srgbClr val="2E402A"/>
                </a:solidFill>
                <a:latin typeface="HGS創英角ｺﾞｼｯｸUB" charset="-128"/>
                <a:ea typeface="HGS創英角ｺﾞｼｯｸUB" charset="-128"/>
              </a:rPr>
              <a:t>家の内容</a:t>
            </a:r>
          </a:p>
          <a:p>
            <a:pPr eaLnBrk="1" hangingPunct="1">
              <a:spcBef>
                <a:spcPct val="50000"/>
              </a:spcBef>
              <a:buClrTx/>
              <a:buSzTx/>
              <a:buFontTx/>
              <a:buNone/>
              <a:defRPr/>
            </a:pPr>
            <a:r>
              <a:rPr lang="ja-JP" altLang="en-US" sz="2000" b="1" dirty="0">
                <a:solidFill>
                  <a:srgbClr val="2E402A"/>
                </a:solidFill>
                <a:latin typeface="HGS創英ﾌﾟﾚｾﾞﾝｽEB" charset="0"/>
                <a:ea typeface="HGS創英ﾌﾟﾚｾﾞﾝｽEB" charset="0"/>
              </a:rPr>
              <a:t>　　・主人</a:t>
            </a:r>
            <a:r>
              <a:rPr lang="en-US" altLang="ja-JP" sz="2000" b="1" dirty="0">
                <a:solidFill>
                  <a:srgbClr val="2E402A"/>
                </a:solidFill>
                <a:latin typeface="HGS創英ﾌﾟﾚｾﾞﾝｽEB" charset="0"/>
                <a:ea typeface="HGS創英ﾌﾟﾚｾﾞﾝｽEB" charset="0"/>
              </a:rPr>
              <a:t>36</a:t>
            </a:r>
            <a:r>
              <a:rPr lang="ja-JP" altLang="en-US" sz="2000" b="1" dirty="0">
                <a:solidFill>
                  <a:srgbClr val="2E402A"/>
                </a:solidFill>
                <a:latin typeface="HGS創英ﾌﾟﾚｾﾞﾝｽEB" charset="0"/>
                <a:ea typeface="HGS創英ﾌﾟﾚｾﾞﾝｽEB" charset="0"/>
              </a:rPr>
              <a:t>歳、妻</a:t>
            </a:r>
            <a:r>
              <a:rPr lang="en-US" altLang="ja-JP" sz="2000" b="1" dirty="0">
                <a:solidFill>
                  <a:srgbClr val="2E402A"/>
                </a:solidFill>
                <a:latin typeface="HGS創英ﾌﾟﾚｾﾞﾝｽEB" charset="0"/>
                <a:ea typeface="HGS創英ﾌﾟﾚｾﾞﾝｽEB" charset="0"/>
              </a:rPr>
              <a:t>34</a:t>
            </a:r>
            <a:r>
              <a:rPr lang="ja-JP" altLang="en-US" sz="2000" b="1" dirty="0">
                <a:solidFill>
                  <a:srgbClr val="2E402A"/>
                </a:solidFill>
                <a:latin typeface="HGS創英ﾌﾟﾚｾﾞﾝｽEB" charset="0"/>
                <a:ea typeface="HGS創英ﾌﾟﾚｾﾞﾝｽEB" charset="0"/>
              </a:rPr>
              <a:t>歳、長女</a:t>
            </a:r>
            <a:r>
              <a:rPr lang="en-US" altLang="ja-JP" sz="2000" b="1" dirty="0">
                <a:solidFill>
                  <a:srgbClr val="2E402A"/>
                </a:solidFill>
                <a:latin typeface="HGS創英ﾌﾟﾚｾﾞﾝｽEB" charset="0"/>
                <a:ea typeface="HGS創英ﾌﾟﾚｾﾞﾝｽEB" charset="0"/>
              </a:rPr>
              <a:t>5</a:t>
            </a:r>
            <a:r>
              <a:rPr lang="ja-JP" altLang="en-US" sz="2000" b="1" dirty="0">
                <a:solidFill>
                  <a:srgbClr val="2E402A"/>
                </a:solidFill>
                <a:latin typeface="HGS創英ﾌﾟﾚｾﾞﾝｽEB" charset="0"/>
                <a:ea typeface="HGS創英ﾌﾟﾚｾﾞﾝｽEB" charset="0"/>
              </a:rPr>
              <a:t>歳、次女</a:t>
            </a:r>
            <a:r>
              <a:rPr lang="en-US" altLang="ja-JP" sz="2000" b="1" dirty="0">
                <a:solidFill>
                  <a:srgbClr val="2E402A"/>
                </a:solidFill>
                <a:latin typeface="HGS創英ﾌﾟﾚｾﾞﾝｽEB" charset="0"/>
                <a:ea typeface="HGS創英ﾌﾟﾚｾﾞﾝｽEB" charset="0"/>
              </a:rPr>
              <a:t>3</a:t>
            </a:r>
            <a:r>
              <a:rPr lang="ja-JP" altLang="en-US" sz="2000" b="1" dirty="0">
                <a:solidFill>
                  <a:srgbClr val="2E402A"/>
                </a:solidFill>
                <a:latin typeface="HGS創英ﾌﾟﾚｾﾞﾝｽEB" charset="0"/>
                <a:ea typeface="HGS創英ﾌﾟﾚｾﾞﾝｽEB" charset="0"/>
              </a:rPr>
              <a:t>歳</a:t>
            </a:r>
          </a:p>
          <a:p>
            <a:pPr eaLnBrk="1" hangingPunct="1">
              <a:spcBef>
                <a:spcPct val="50000"/>
              </a:spcBef>
              <a:buClrTx/>
              <a:buSzTx/>
              <a:buFontTx/>
              <a:buNone/>
              <a:defRPr/>
            </a:pPr>
            <a:r>
              <a:rPr lang="ja-JP" altLang="en-US" sz="2000" b="1" dirty="0">
                <a:solidFill>
                  <a:srgbClr val="2E402A"/>
                </a:solidFill>
                <a:latin typeface="HGS創英ﾌﾟﾚｾﾞﾝｽEB" charset="0"/>
                <a:ea typeface="HGS創英ﾌﾟﾚｾﾞﾝｽEB" charset="0"/>
              </a:rPr>
              <a:t>　　・４ＬＤＫ、</a:t>
            </a:r>
            <a:r>
              <a:rPr lang="en-US" altLang="ja-JP" sz="2000" b="1" dirty="0">
                <a:solidFill>
                  <a:srgbClr val="2E402A"/>
                </a:solidFill>
                <a:latin typeface="HGS創英ﾌﾟﾚｾﾞﾝｽEB" charset="0"/>
                <a:ea typeface="HGS創英ﾌﾟﾚｾﾞﾝｽEB" charset="0"/>
              </a:rPr>
              <a:t>3,000</a:t>
            </a:r>
            <a:r>
              <a:rPr lang="ja-JP" altLang="en-US" sz="2000" b="1" dirty="0">
                <a:solidFill>
                  <a:srgbClr val="2E402A"/>
                </a:solidFill>
                <a:latin typeface="HGS創英ﾌﾟﾚｾﾞﾝｽEB" charset="0"/>
                <a:ea typeface="HGS創英ﾌﾟﾚｾﾞﾝｽEB" charset="0"/>
              </a:rPr>
              <a:t>万円、諸費用</a:t>
            </a:r>
            <a:r>
              <a:rPr lang="en-US" altLang="ja-JP" sz="2000" b="1" dirty="0">
                <a:solidFill>
                  <a:srgbClr val="2E402A"/>
                </a:solidFill>
                <a:latin typeface="HGS創英ﾌﾟﾚｾﾞﾝｽEB" charset="0"/>
                <a:ea typeface="HGS創英ﾌﾟﾚｾﾞﾝｽEB" charset="0"/>
              </a:rPr>
              <a:t>150</a:t>
            </a:r>
            <a:r>
              <a:rPr lang="ja-JP" altLang="en-US" sz="2000" b="1" dirty="0">
                <a:solidFill>
                  <a:srgbClr val="2E402A"/>
                </a:solidFill>
                <a:latin typeface="HGS創英ﾌﾟﾚｾﾞﾝｽEB" charset="0"/>
                <a:ea typeface="HGS創英ﾌﾟﾚｾﾞﾝｽEB" charset="0"/>
              </a:rPr>
              <a:t>万円</a:t>
            </a:r>
          </a:p>
          <a:p>
            <a:pPr eaLnBrk="1" hangingPunct="1">
              <a:spcBef>
                <a:spcPct val="50000"/>
              </a:spcBef>
              <a:buClrTx/>
              <a:buSzTx/>
              <a:buFontTx/>
              <a:buNone/>
              <a:defRPr/>
            </a:pPr>
            <a:r>
              <a:rPr lang="ja-JP" altLang="en-US" sz="2000" b="1" dirty="0">
                <a:solidFill>
                  <a:srgbClr val="2E402A"/>
                </a:solidFill>
                <a:latin typeface="HGS創英ﾌﾟﾚｾﾞﾝｽEB" charset="0"/>
                <a:ea typeface="HGS創英ﾌﾟﾚｾﾞﾝｽEB" charset="0"/>
              </a:rPr>
              <a:t>　　・大手運輸会社、年収</a:t>
            </a:r>
            <a:r>
              <a:rPr lang="en-US" altLang="ja-JP" sz="2000" b="1" dirty="0">
                <a:solidFill>
                  <a:srgbClr val="2E402A"/>
                </a:solidFill>
                <a:latin typeface="HGS創英ﾌﾟﾚｾﾞﾝｽEB" charset="0"/>
                <a:ea typeface="HGS創英ﾌﾟﾚｾﾞﾝｽEB" charset="0"/>
              </a:rPr>
              <a:t>480</a:t>
            </a:r>
            <a:r>
              <a:rPr lang="ja-JP" altLang="en-US" sz="2000" b="1" dirty="0">
                <a:solidFill>
                  <a:srgbClr val="2E402A"/>
                </a:solidFill>
                <a:latin typeface="HGS創英ﾌﾟﾚｾﾞﾝｽEB" charset="0"/>
                <a:ea typeface="HGS創英ﾌﾟﾚｾﾞﾝｽEB" charset="0"/>
              </a:rPr>
              <a:t>万円、自己資金</a:t>
            </a:r>
            <a:r>
              <a:rPr lang="en-US" altLang="ja-JP" sz="2000" b="1" dirty="0">
                <a:solidFill>
                  <a:srgbClr val="2E402A"/>
                </a:solidFill>
                <a:latin typeface="HGS創英ﾌﾟﾚｾﾞﾝｽEB" charset="0"/>
                <a:ea typeface="HGS創英ﾌﾟﾚｾﾞﾝｽEB" charset="0"/>
              </a:rPr>
              <a:t>50</a:t>
            </a:r>
            <a:r>
              <a:rPr lang="ja-JP" altLang="en-US" sz="2000" b="1" dirty="0">
                <a:solidFill>
                  <a:srgbClr val="2E402A"/>
                </a:solidFill>
                <a:latin typeface="HGS創英ﾌﾟﾚｾﾞﾝｽEB" charset="0"/>
                <a:ea typeface="HGS創英ﾌﾟﾚｾﾞﾝｽEB" charset="0"/>
              </a:rPr>
              <a:t>万円</a:t>
            </a:r>
          </a:p>
          <a:p>
            <a:pPr eaLnBrk="1" hangingPunct="1">
              <a:spcBef>
                <a:spcPct val="50000"/>
              </a:spcBef>
              <a:buClrTx/>
              <a:buSzTx/>
              <a:buFontTx/>
              <a:buNone/>
              <a:defRPr/>
            </a:pPr>
            <a:r>
              <a:rPr lang="ja-JP" altLang="en-US" sz="2000" b="1" dirty="0">
                <a:solidFill>
                  <a:srgbClr val="2E402A"/>
                </a:solidFill>
                <a:latin typeface="HGS創英ﾌﾟﾚｾﾞﾝｽEB" charset="0"/>
                <a:ea typeface="HGS創英ﾌﾟﾚｾﾞﾝｽEB" charset="0"/>
              </a:rPr>
              <a:t>　　・社宅居住中、家賃</a:t>
            </a:r>
            <a:r>
              <a:rPr lang="en-US" altLang="ja-JP" sz="2000" b="1" dirty="0">
                <a:solidFill>
                  <a:srgbClr val="2E402A"/>
                </a:solidFill>
                <a:latin typeface="HGS創英ﾌﾟﾚｾﾞﾝｽEB" charset="0"/>
                <a:ea typeface="HGS創英ﾌﾟﾚｾﾞﾝｽEB" charset="0"/>
              </a:rPr>
              <a:t>40,000</a:t>
            </a:r>
            <a:r>
              <a:rPr lang="ja-JP" altLang="en-US" sz="2000" b="1" dirty="0">
                <a:solidFill>
                  <a:srgbClr val="2E402A"/>
                </a:solidFill>
                <a:latin typeface="HGS創英ﾌﾟﾚｾﾞﾝｽEB" charset="0"/>
                <a:ea typeface="HGS創英ﾌﾟﾚｾﾞﾝｽEB" charset="0"/>
              </a:rPr>
              <a:t>円</a:t>
            </a:r>
          </a:p>
          <a:p>
            <a:pPr eaLnBrk="1" hangingPunct="1">
              <a:spcBef>
                <a:spcPct val="50000"/>
              </a:spcBef>
              <a:buClrTx/>
              <a:buSzTx/>
              <a:buFontTx/>
              <a:buNone/>
              <a:defRPr/>
            </a:pPr>
            <a:r>
              <a:rPr lang="ja-JP" altLang="en-US" sz="2000" b="1" dirty="0">
                <a:solidFill>
                  <a:srgbClr val="2E402A"/>
                </a:solidFill>
                <a:latin typeface="HGS創英ﾌﾟﾚｾﾞﾝｽEB" charset="0"/>
                <a:ea typeface="HGS創英ﾌﾟﾚｾﾞﾝｽEB" charset="0"/>
              </a:rPr>
              <a:t>　　・自動車ローン、月</a:t>
            </a:r>
            <a:r>
              <a:rPr lang="en-US" altLang="ja-JP" sz="2000" b="1" dirty="0">
                <a:solidFill>
                  <a:srgbClr val="2E402A"/>
                </a:solidFill>
                <a:latin typeface="HGS創英ﾌﾟﾚｾﾞﾝｽEB" charset="0"/>
                <a:ea typeface="HGS創英ﾌﾟﾚｾﾞﾝｽEB" charset="0"/>
              </a:rPr>
              <a:t>30,000</a:t>
            </a:r>
            <a:r>
              <a:rPr lang="ja-JP" altLang="en-US" sz="2000" b="1" dirty="0">
                <a:solidFill>
                  <a:srgbClr val="2E402A"/>
                </a:solidFill>
                <a:latin typeface="HGS創英ﾌﾟﾚｾﾞﾝｽEB" charset="0"/>
                <a:ea typeface="HGS創英ﾌﾟﾚｾﾞﾝｽEB" charset="0"/>
              </a:rPr>
              <a:t>円・残</a:t>
            </a:r>
            <a:r>
              <a:rPr lang="en-US" altLang="ja-JP" sz="2000" b="1" dirty="0">
                <a:solidFill>
                  <a:srgbClr val="2E402A"/>
                </a:solidFill>
                <a:latin typeface="HGS創英ﾌﾟﾚｾﾞﾝｽEB" charset="0"/>
                <a:ea typeface="HGS創英ﾌﾟﾚｾﾞﾝｽEB" charset="0"/>
              </a:rPr>
              <a:t>100</a:t>
            </a:r>
            <a:r>
              <a:rPr lang="ja-JP" altLang="en-US" sz="2000" b="1" dirty="0">
                <a:solidFill>
                  <a:srgbClr val="2E402A"/>
                </a:solidFill>
                <a:latin typeface="HGS創英ﾌﾟﾚｾﾞﾝｽEB" charset="0"/>
                <a:ea typeface="HGS創英ﾌﾟﾚｾﾞﾝｽEB" charset="0"/>
              </a:rPr>
              <a:t>万円</a:t>
            </a:r>
          </a:p>
          <a:p>
            <a:pPr eaLnBrk="1" hangingPunct="1">
              <a:spcBef>
                <a:spcPct val="50000"/>
              </a:spcBef>
              <a:buClrTx/>
              <a:buSzTx/>
              <a:buFontTx/>
              <a:buNone/>
              <a:defRPr/>
            </a:pPr>
            <a:endParaRPr lang="ja-JP" altLang="en-US" sz="2000" b="1"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2000" b="1" dirty="0">
                <a:solidFill>
                  <a:srgbClr val="2E402A"/>
                </a:solidFill>
                <a:latin typeface="HGS創英ﾌﾟﾚｾﾞﾝｽEB" charset="0"/>
                <a:ea typeface="HGS創英ﾌﾟﾚｾﾞﾝｽEB" charset="0"/>
              </a:rPr>
              <a:t>住宅購入後、ローンの支払いは月々</a:t>
            </a:r>
            <a:r>
              <a:rPr lang="en-US" altLang="ja-JP" sz="2000" b="1" dirty="0">
                <a:solidFill>
                  <a:srgbClr val="2E402A"/>
                </a:solidFill>
                <a:latin typeface="HGS創英ﾌﾟﾚｾﾞﾝｽEB" charset="0"/>
                <a:ea typeface="HGS創英ﾌﾟﾚｾﾞﾝｽEB" charset="0"/>
              </a:rPr>
              <a:t>100,000</a:t>
            </a:r>
            <a:r>
              <a:rPr lang="ja-JP" altLang="en-US" sz="2000" b="1" dirty="0">
                <a:solidFill>
                  <a:srgbClr val="2E402A"/>
                </a:solidFill>
                <a:latin typeface="HGS創英ﾌﾟﾚｾﾞﾝｽEB" charset="0"/>
                <a:ea typeface="HGS創英ﾌﾟﾚｾﾞﾝｽEB" charset="0"/>
              </a:rPr>
              <a:t>円になる予定です。</a:t>
            </a:r>
          </a:p>
          <a:p>
            <a:pPr eaLnBrk="1" hangingPunct="1">
              <a:spcBef>
                <a:spcPct val="50000"/>
              </a:spcBef>
              <a:buClrTx/>
              <a:buSzTx/>
              <a:buFontTx/>
              <a:buNone/>
              <a:defRPr/>
            </a:pPr>
            <a:r>
              <a:rPr lang="ja-JP" altLang="en-US" sz="2000" b="1" dirty="0">
                <a:solidFill>
                  <a:srgbClr val="2E402A"/>
                </a:solidFill>
                <a:latin typeface="HGS創英ﾌﾟﾚｾﾞﾝｽEB" charset="0"/>
                <a:ea typeface="HGS創英ﾌﾟﾚｾﾞﾝｽEB" charset="0"/>
              </a:rPr>
              <a:t>そこで・・・、</a:t>
            </a:r>
            <a:r>
              <a:rPr lang="ja-JP" altLang="en-US" sz="1600" dirty="0">
                <a:solidFill>
                  <a:srgbClr val="2E402A"/>
                </a:solidFill>
                <a:latin typeface="HGS創英ﾌﾟﾚｾﾞﾝｽEB" charset="0"/>
                <a:ea typeface="HGS創英ﾌﾟﾚｾﾞﾝｽEB" charset="0"/>
              </a:rPr>
              <a:t>　　</a:t>
            </a:r>
          </a:p>
        </p:txBody>
      </p:sp>
      <p:sp>
        <p:nvSpPr>
          <p:cNvPr id="73732" name="Text Box 4"/>
          <p:cNvSpPr txBox="1">
            <a:spLocks noChangeArrowheads="1"/>
          </p:cNvSpPr>
          <p:nvPr/>
        </p:nvSpPr>
        <p:spPr bwMode="auto">
          <a:xfrm>
            <a:off x="2209800" y="8686800"/>
            <a:ext cx="73152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50000"/>
              </a:spcBef>
              <a:buClrTx/>
              <a:buSzTx/>
              <a:buFontTx/>
              <a:buNone/>
              <a:defRPr/>
            </a:pPr>
            <a:r>
              <a:rPr lang="en-US" altLang="ja-JP" sz="1600">
                <a:solidFill>
                  <a:srgbClr val="2E402A"/>
                </a:solidFill>
                <a:latin typeface="HGS創英角ｺﾞｼｯｸUB" charset="-128"/>
                <a:ea typeface="HGS創英角ｺﾞｼｯｸUB" charset="-128"/>
              </a:rPr>
              <a:t>3. </a:t>
            </a:r>
            <a:r>
              <a:rPr lang="ja-JP" altLang="en-US" sz="1600">
                <a:solidFill>
                  <a:srgbClr val="2E402A"/>
                </a:solidFill>
                <a:latin typeface="HGS創英角ｺﾞｼｯｸUB" charset="-128"/>
                <a:ea typeface="HGS創英角ｺﾞｼｯｸUB" charset="-128"/>
              </a:rPr>
              <a:t>結果と効果</a:t>
            </a:r>
          </a:p>
          <a:p>
            <a:pPr eaLnBrk="1" hangingPunct="1">
              <a:spcBef>
                <a:spcPct val="50000"/>
              </a:spcBef>
              <a:buClrTx/>
              <a:buSzTx/>
              <a:buFontTx/>
              <a:buNone/>
              <a:defRPr/>
            </a:pPr>
            <a:r>
              <a:rPr lang="ja-JP" altLang="en-US" sz="1600">
                <a:solidFill>
                  <a:srgbClr val="2E402A"/>
                </a:solidFill>
                <a:latin typeface="HGS創英ﾌﾟﾚｾﾞﾝｽEB" charset="0"/>
                <a:ea typeface="HGS創英ﾌﾟﾚｾﾞﾝｽEB" charset="0"/>
              </a:rPr>
              <a:t>・住居費 </a:t>
            </a:r>
            <a:r>
              <a:rPr lang="en-US" altLang="ja-JP" sz="1600">
                <a:solidFill>
                  <a:srgbClr val="2E402A"/>
                </a:solidFill>
                <a:latin typeface="HGS創英ﾌﾟﾚｾﾞﾝｽEB" charset="0"/>
                <a:ea typeface="HGS創英ﾌﾟﾚｾﾞﾝｽEB" charset="0"/>
              </a:rPr>
              <a:t>40,000</a:t>
            </a:r>
            <a:r>
              <a:rPr lang="ja-JP" altLang="en-US" sz="1600">
                <a:solidFill>
                  <a:srgbClr val="2E402A"/>
                </a:solidFill>
                <a:latin typeface="HGS創英ﾌﾟﾚｾﾞﾝｽEB" charset="0"/>
                <a:ea typeface="HGS創英ﾌﾟﾚｾﾞﾝｽEB" charset="0"/>
              </a:rPr>
              <a:t>円＋貯蓄 </a:t>
            </a:r>
            <a:r>
              <a:rPr lang="en-US" altLang="ja-JP" sz="1600">
                <a:solidFill>
                  <a:srgbClr val="2E402A"/>
                </a:solidFill>
                <a:latin typeface="HGS創英ﾌﾟﾚｾﾞﾝｽEB" charset="0"/>
                <a:ea typeface="HGS創英ﾌﾟﾚｾﾞﾝｽEB" charset="0"/>
              </a:rPr>
              <a:t>60,000</a:t>
            </a:r>
            <a:r>
              <a:rPr lang="ja-JP" altLang="en-US" sz="1600">
                <a:solidFill>
                  <a:srgbClr val="2E402A"/>
                </a:solidFill>
                <a:latin typeface="HGS創英ﾌﾟﾚｾﾞﾝｽEB" charset="0"/>
                <a:ea typeface="HGS創英ﾌﾟﾚｾﾞﾝｽEB" charset="0"/>
              </a:rPr>
              <a:t>円＝</a:t>
            </a:r>
            <a:r>
              <a:rPr lang="en-US" altLang="ja-JP" sz="1600">
                <a:solidFill>
                  <a:srgbClr val="2E402A"/>
                </a:solidFill>
                <a:latin typeface="HGS創英ﾌﾟﾚｾﾞﾝｽEB" charset="0"/>
                <a:ea typeface="HGS創英ﾌﾟﾚｾﾞﾝｽEB" charset="0"/>
              </a:rPr>
              <a:t>100,000</a:t>
            </a:r>
            <a:r>
              <a:rPr lang="ja-JP" altLang="en-US" sz="1600">
                <a:solidFill>
                  <a:srgbClr val="2E402A"/>
                </a:solidFill>
                <a:latin typeface="HGS創英ﾌﾟﾚｾﾞﾝｽEB" charset="0"/>
                <a:ea typeface="HGS創英ﾌﾟﾚｾﾞﾝｽEB" charset="0"/>
              </a:rPr>
              <a:t>円が住宅ローンへ</a:t>
            </a:r>
          </a:p>
          <a:p>
            <a:pPr eaLnBrk="1" hangingPunct="1">
              <a:spcBef>
                <a:spcPct val="50000"/>
              </a:spcBef>
              <a:buClrTx/>
              <a:buSzTx/>
              <a:buFontTx/>
              <a:buNone/>
              <a:defRPr/>
            </a:pPr>
            <a:r>
              <a:rPr lang="ja-JP" altLang="en-US" sz="1600">
                <a:solidFill>
                  <a:srgbClr val="2E402A"/>
                </a:solidFill>
                <a:latin typeface="HGS創英ﾌﾟﾚｾﾞﾝｽEB" charset="0"/>
                <a:ea typeface="HGS創英ﾌﾟﾚｾﾞﾝｽEB" charset="0"/>
              </a:rPr>
              <a:t>・貯蓄 </a:t>
            </a:r>
            <a:r>
              <a:rPr lang="en-US" altLang="ja-JP" sz="1600">
                <a:solidFill>
                  <a:srgbClr val="2E402A"/>
                </a:solidFill>
                <a:latin typeface="HGS創英ﾌﾟﾚｾﾞﾝｽEB" charset="0"/>
                <a:ea typeface="HGS創英ﾌﾟﾚｾﾞﾝｽEB" charset="0"/>
              </a:rPr>
              <a:t>60,000</a:t>
            </a:r>
            <a:r>
              <a:rPr lang="ja-JP" altLang="en-US" sz="1600">
                <a:solidFill>
                  <a:srgbClr val="2E402A"/>
                </a:solidFill>
                <a:latin typeface="HGS創英ﾌﾟﾚｾﾞﾝｽEB" charset="0"/>
                <a:ea typeface="HGS創英ﾌﾟﾚｾﾞﾝｽEB" charset="0"/>
              </a:rPr>
              <a:t>円</a:t>
            </a:r>
            <a:r>
              <a:rPr lang="en-US" altLang="ja-JP" sz="1600">
                <a:solidFill>
                  <a:srgbClr val="2E402A"/>
                </a:solidFill>
                <a:latin typeface="HGS創英ﾌﾟﾚｾﾞﾝｽEB" charset="0"/>
                <a:ea typeface="HGS創英ﾌﾟﾚｾﾞﾝｽEB" charset="0"/>
              </a:rPr>
              <a:t>×12</a:t>
            </a:r>
            <a:r>
              <a:rPr lang="ja-JP" altLang="en-US" sz="1600">
                <a:solidFill>
                  <a:srgbClr val="2E402A"/>
                </a:solidFill>
                <a:latin typeface="HGS創英ﾌﾟﾚｾﾞﾝｽEB" charset="0"/>
                <a:ea typeface="HGS創英ﾌﾟﾚｾﾞﾝｽEB" charset="0"/>
              </a:rPr>
              <a:t>月</a:t>
            </a:r>
            <a:r>
              <a:rPr lang="en-US" altLang="ja-JP" sz="1600">
                <a:solidFill>
                  <a:srgbClr val="2E402A"/>
                </a:solidFill>
                <a:latin typeface="HGS創英ﾌﾟﾚｾﾞﾝｽEB" charset="0"/>
                <a:ea typeface="HGS創英ﾌﾟﾚｾﾞﾝｽEB" charset="0"/>
              </a:rPr>
              <a:t>(</a:t>
            </a:r>
            <a:r>
              <a:rPr lang="ja-JP" altLang="en-US" sz="1600">
                <a:solidFill>
                  <a:srgbClr val="2E402A"/>
                </a:solidFill>
                <a:latin typeface="HGS創英ﾌﾟﾚｾﾞﾝｽEB" charset="0"/>
                <a:ea typeface="HGS創英ﾌﾟﾚｾﾞﾝｽEB" charset="0"/>
              </a:rPr>
              <a:t>引渡しまで</a:t>
            </a:r>
            <a:r>
              <a:rPr lang="en-US" altLang="ja-JP" sz="1600">
                <a:solidFill>
                  <a:srgbClr val="2E402A"/>
                </a:solidFill>
                <a:latin typeface="HGS創英ﾌﾟﾚｾﾞﾝｽEB" charset="0"/>
                <a:ea typeface="HGS創英ﾌﾟﾚｾﾞﾝｽEB" charset="0"/>
              </a:rPr>
              <a:t>)</a:t>
            </a:r>
            <a:r>
              <a:rPr lang="ja-JP" altLang="en-US" sz="1600">
                <a:solidFill>
                  <a:srgbClr val="2E402A"/>
                </a:solidFill>
                <a:latin typeface="HGS創英ﾌﾟﾚｾﾞﾝｽEB" charset="0"/>
                <a:ea typeface="HGS創英ﾌﾟﾚｾﾞﾝｽEB" charset="0"/>
              </a:rPr>
              <a:t>＝</a:t>
            </a:r>
            <a:r>
              <a:rPr lang="en-US" altLang="ja-JP" sz="1600">
                <a:solidFill>
                  <a:srgbClr val="2E402A"/>
                </a:solidFill>
                <a:latin typeface="HGS創英ﾌﾟﾚｾﾞﾝｽEB" charset="0"/>
                <a:ea typeface="HGS創英ﾌﾟﾚｾﾞﾝｽEB" charset="0"/>
              </a:rPr>
              <a:t>720,000</a:t>
            </a:r>
            <a:r>
              <a:rPr lang="ja-JP" altLang="en-US" sz="1600">
                <a:solidFill>
                  <a:srgbClr val="2E402A"/>
                </a:solidFill>
                <a:latin typeface="HGS創英ﾌﾟﾚｾﾞﾝｽEB" charset="0"/>
                <a:ea typeface="HGS創英ﾌﾟﾚｾﾞﾝｽEB" charset="0"/>
              </a:rPr>
              <a:t>円が頭金へ</a:t>
            </a:r>
          </a:p>
        </p:txBody>
      </p:sp>
      <p:sp>
        <p:nvSpPr>
          <p:cNvPr id="73733" name="Rectangle 5"/>
          <p:cNvSpPr>
            <a:spLocks noGrp="1" noChangeArrowheads="1"/>
          </p:cNvSpPr>
          <p:nvPr>
            <p:ph type="title"/>
          </p:nvPr>
        </p:nvSpPr>
        <p:spPr/>
        <p:txBody>
          <a:bodyPr>
            <a:normAutofit fontScale="90000"/>
          </a:bodyPr>
          <a:lstStyle/>
          <a:p>
            <a:pPr eaLnBrk="1" hangingPunct="1">
              <a:defRPr/>
            </a:pPr>
            <a:br>
              <a:rPr lang="en-US" altLang="ja-JP" sz="3200" b="1" dirty="0"/>
            </a:br>
            <a:br>
              <a:rPr lang="en-US" altLang="ja-JP" sz="4000" dirty="0"/>
            </a:br>
            <a:endParaRPr lang="en-US" altLang="ja-JP" sz="4000" dirty="0"/>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89448" name="スライド番号プレースホルダー 2"/>
          <p:cNvSpPr>
            <a:spLocks noGrp="1"/>
          </p:cNvSpPr>
          <p:nvPr>
            <p:ph type="sldNum" sz="quarter" idx="12"/>
          </p:nvPr>
        </p:nvSpPr>
        <p:spPr>
          <a:noFill/>
        </p:spPr>
        <p:txBody>
          <a:bodyPr/>
          <a:lstStyle>
            <a:lvl1pPr>
              <a:spcBef>
                <a:spcPct val="20000"/>
              </a:spcBef>
              <a:buClr>
                <a:schemeClr val="tx2"/>
              </a:buClr>
              <a:buSzPct val="60000"/>
              <a:buBlip>
                <a:blip r:embed="rId2"/>
              </a:buBlip>
              <a:defRPr kumimoji="1" sz="3200">
                <a:solidFill>
                  <a:schemeClr val="tx1"/>
                </a:solidFill>
                <a:latin typeface="Garamond" panose="02020404030301010803" pitchFamily="18" charset="0"/>
                <a:ea typeface="ＭＳ Ｐゴシック" panose="020B0600070205080204" pitchFamily="50" charset="-128"/>
              </a:defRPr>
            </a:lvl1pPr>
            <a:lvl2pPr marL="742950" indent="-285750">
              <a:spcBef>
                <a:spcPct val="20000"/>
              </a:spcBef>
              <a:buClr>
                <a:schemeClr val="tx2"/>
              </a:buClr>
              <a:buSzPct val="40000"/>
              <a:buBlip>
                <a:blip r:embed="rId2"/>
              </a:buBlip>
              <a:defRPr kumimoji="1" sz="2800">
                <a:solidFill>
                  <a:schemeClr val="tx1"/>
                </a:solidFill>
                <a:latin typeface="Garamond" panose="02020404030301010803" pitchFamily="18" charset="0"/>
                <a:ea typeface="ＭＳ Ｐゴシック" panose="020B0600070205080204" pitchFamily="50" charset="-128"/>
              </a:defRPr>
            </a:lvl2pPr>
            <a:lvl3pPr marL="1143000" indent="-228600">
              <a:spcBef>
                <a:spcPct val="20000"/>
              </a:spcBef>
              <a:buClr>
                <a:schemeClr val="tx2"/>
              </a:buClr>
              <a:buChar char="•"/>
              <a:defRPr kumimoji="1" sz="2400" i="1">
                <a:solidFill>
                  <a:schemeClr val="tx1"/>
                </a:solidFill>
                <a:latin typeface="Garamond" panose="02020404030301010803" pitchFamily="18"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9pPr>
          </a:lstStyle>
          <a:p>
            <a:pPr>
              <a:spcBef>
                <a:spcPct val="0"/>
              </a:spcBef>
              <a:buClrTx/>
              <a:buSzTx/>
              <a:buFontTx/>
              <a:buNone/>
            </a:pPr>
            <a:fld id="{D9A13C5F-DC32-4E76-A648-13F23E964BCC}" type="slidenum">
              <a:rPr kumimoji="0" lang="en-US" altLang="ja-JP" sz="1400">
                <a:solidFill>
                  <a:srgbClr val="2E402A"/>
                </a:solidFill>
                <a:latin typeface="Times New Roman" panose="02020603050405020304" pitchFamily="18" charset="0"/>
              </a:rPr>
              <a:pPr>
                <a:spcBef>
                  <a:spcPct val="0"/>
                </a:spcBef>
                <a:buClrTx/>
                <a:buSzTx/>
                <a:buFontTx/>
                <a:buNone/>
              </a:pPr>
              <a:t>31</a:t>
            </a:fld>
            <a:endParaRPr kumimoji="0" lang="en-US" altLang="ja-JP" sz="1400">
              <a:solidFill>
                <a:srgbClr val="2E402A"/>
              </a:solidFill>
              <a:latin typeface="Times New Roman" panose="02020603050405020304" pitchFamily="18" charset="0"/>
            </a:endParaRPr>
          </a:p>
        </p:txBody>
      </p:sp>
      <p:sp>
        <p:nvSpPr>
          <p:cNvPr id="73734" name="Rectangle 6"/>
          <p:cNvSpPr>
            <a:spLocks noChangeArrowheads="1"/>
          </p:cNvSpPr>
          <p:nvPr/>
        </p:nvSpPr>
        <p:spPr bwMode="auto">
          <a:xfrm>
            <a:off x="2279651" y="5727701"/>
            <a:ext cx="4652963"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0"/>
              </a:spcBef>
              <a:buClrTx/>
              <a:buSzTx/>
              <a:buFontTx/>
              <a:buNone/>
              <a:defRPr/>
            </a:pPr>
            <a:r>
              <a:rPr lang="ja-JP" altLang="en-US" sz="2800" b="1" u="sng">
                <a:solidFill>
                  <a:srgbClr val="5A7C52"/>
                </a:solidFill>
              </a:rPr>
              <a:t>支出を減らす⇒家計の見直し</a:t>
            </a:r>
          </a:p>
        </p:txBody>
      </p:sp>
    </p:spTree>
    <p:extLst>
      <p:ext uri="{BB962C8B-B14F-4D97-AF65-F5344CB8AC3E}">
        <p14:creationId xmlns:p14="http://schemas.microsoft.com/office/powerpoint/2010/main" val="29300167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4" name="Rectangle 2" descr="25%"/>
          <p:cNvSpPr>
            <a:spLocks noChangeArrowheads="1"/>
          </p:cNvSpPr>
          <p:nvPr/>
        </p:nvSpPr>
        <p:spPr bwMode="auto">
          <a:xfrm>
            <a:off x="6672263" y="2852738"/>
            <a:ext cx="2736850" cy="914400"/>
          </a:xfrm>
          <a:prstGeom prst="rect">
            <a:avLst/>
          </a:prstGeom>
          <a:pattFill prst="pct25">
            <a:fgClr>
              <a:schemeClr val="accent1"/>
            </a:fgClr>
            <a:bgClr>
              <a:schemeClr val="bg1"/>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0"/>
              </a:spcBef>
              <a:buClrTx/>
              <a:buSzTx/>
              <a:buFontTx/>
              <a:buNone/>
              <a:defRPr/>
            </a:pPr>
            <a:endParaRPr lang="ja-JP" altLang="en-US" sz="1800">
              <a:solidFill>
                <a:srgbClr val="2E402A"/>
              </a:solidFill>
              <a:ea typeface="HG創英角ﾎﾟｯﾌﾟ体" charset="0"/>
            </a:endParaRPr>
          </a:p>
        </p:txBody>
      </p:sp>
      <p:sp>
        <p:nvSpPr>
          <p:cNvPr id="74755" name="Rectangle 3" descr="25%"/>
          <p:cNvSpPr>
            <a:spLocks noChangeArrowheads="1"/>
          </p:cNvSpPr>
          <p:nvPr/>
        </p:nvSpPr>
        <p:spPr bwMode="auto">
          <a:xfrm>
            <a:off x="2424113" y="2852738"/>
            <a:ext cx="2735262" cy="914400"/>
          </a:xfrm>
          <a:prstGeom prst="rect">
            <a:avLst/>
          </a:prstGeom>
          <a:pattFill prst="pct25">
            <a:fgClr>
              <a:schemeClr val="accent1"/>
            </a:fgClr>
            <a:bgClr>
              <a:schemeClr val="bg1"/>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0"/>
              </a:spcBef>
              <a:buClrTx/>
              <a:buSzTx/>
              <a:buFontTx/>
              <a:buNone/>
              <a:defRPr/>
            </a:pPr>
            <a:endParaRPr lang="ja-JP" altLang="en-US" sz="1800">
              <a:solidFill>
                <a:srgbClr val="2E402A"/>
              </a:solidFill>
              <a:ea typeface="HG創英角ﾎﾟｯﾌﾟ体" charset="0"/>
            </a:endParaRPr>
          </a:p>
        </p:txBody>
      </p:sp>
      <p:sp>
        <p:nvSpPr>
          <p:cNvPr id="74756" name="Rectangle 4"/>
          <p:cNvSpPr>
            <a:spLocks noChangeArrowheads="1"/>
          </p:cNvSpPr>
          <p:nvPr/>
        </p:nvSpPr>
        <p:spPr bwMode="auto">
          <a:xfrm>
            <a:off x="2424113" y="908050"/>
            <a:ext cx="2743200" cy="3429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algn="ctr" eaLnBrk="1" hangingPunct="1">
              <a:spcBef>
                <a:spcPct val="0"/>
              </a:spcBef>
              <a:buClrTx/>
              <a:buSzTx/>
              <a:buFontTx/>
              <a:buNone/>
              <a:defRPr/>
            </a:pPr>
            <a:r>
              <a:rPr lang="ja-JP" altLang="en-US" sz="2000" b="1">
                <a:solidFill>
                  <a:srgbClr val="2E402A"/>
                </a:solidFill>
                <a:latin typeface="Times New Roman" charset="0"/>
              </a:rPr>
              <a:t>現　状</a:t>
            </a:r>
          </a:p>
          <a:p>
            <a:pPr algn="ctr" eaLnBrk="1" hangingPunct="1">
              <a:spcBef>
                <a:spcPct val="0"/>
              </a:spcBef>
              <a:buClrTx/>
              <a:buSzTx/>
              <a:buFontTx/>
              <a:buNone/>
              <a:defRPr/>
            </a:pPr>
            <a:endParaRPr lang="ja-JP" altLang="en-US" sz="2000" b="1">
              <a:solidFill>
                <a:srgbClr val="2E402A"/>
              </a:solidFill>
              <a:latin typeface="Times New Roman" charset="0"/>
            </a:endParaRPr>
          </a:p>
          <a:p>
            <a:pPr algn="ctr" eaLnBrk="1" hangingPunct="1">
              <a:spcBef>
                <a:spcPct val="0"/>
              </a:spcBef>
              <a:buClrTx/>
              <a:buSzTx/>
              <a:buFontTx/>
              <a:buNone/>
              <a:defRPr/>
            </a:pPr>
            <a:r>
              <a:rPr lang="ja-JP" altLang="en-US" sz="2000" b="1">
                <a:solidFill>
                  <a:srgbClr val="2E402A"/>
                </a:solidFill>
                <a:latin typeface="Times New Roman" charset="0"/>
              </a:rPr>
              <a:t>手取収入　　  </a:t>
            </a:r>
            <a:r>
              <a:rPr lang="en-US" altLang="ja-JP" sz="2000" b="1">
                <a:solidFill>
                  <a:srgbClr val="2E402A"/>
                </a:solidFill>
                <a:latin typeface="Times New Roman" charset="0"/>
              </a:rPr>
              <a:t>300,000</a:t>
            </a:r>
            <a:r>
              <a:rPr lang="ja-JP" altLang="en-US" sz="2000" b="1">
                <a:solidFill>
                  <a:srgbClr val="2E402A"/>
                </a:solidFill>
                <a:latin typeface="Times New Roman" charset="0"/>
              </a:rPr>
              <a:t>円</a:t>
            </a:r>
          </a:p>
          <a:p>
            <a:pPr algn="ctr" eaLnBrk="1" hangingPunct="1">
              <a:spcBef>
                <a:spcPct val="0"/>
              </a:spcBef>
              <a:buClrTx/>
              <a:buSzTx/>
              <a:buFontTx/>
              <a:buNone/>
              <a:defRPr/>
            </a:pPr>
            <a:endParaRPr lang="ja-JP" altLang="en-US" sz="2000" b="1">
              <a:solidFill>
                <a:srgbClr val="2E402A"/>
              </a:solidFill>
              <a:latin typeface="Times New Roman" charset="0"/>
            </a:endParaRPr>
          </a:p>
          <a:p>
            <a:pPr algn="ctr" eaLnBrk="1" hangingPunct="1">
              <a:spcBef>
                <a:spcPct val="0"/>
              </a:spcBef>
              <a:buClrTx/>
              <a:buSzTx/>
              <a:buFontTx/>
              <a:buNone/>
              <a:defRPr/>
            </a:pPr>
            <a:r>
              <a:rPr lang="ja-JP" altLang="en-US" sz="2000" b="1">
                <a:solidFill>
                  <a:srgbClr val="2E402A"/>
                </a:solidFill>
                <a:latin typeface="Times New Roman" charset="0"/>
              </a:rPr>
              <a:t>住居費　　　　　</a:t>
            </a:r>
            <a:r>
              <a:rPr lang="en-US" altLang="ja-JP" sz="2000" b="1">
                <a:solidFill>
                  <a:srgbClr val="2E402A"/>
                </a:solidFill>
                <a:latin typeface="Times New Roman" charset="0"/>
              </a:rPr>
              <a:t>40,000</a:t>
            </a:r>
            <a:r>
              <a:rPr lang="ja-JP" altLang="en-US" sz="2000" b="1">
                <a:solidFill>
                  <a:srgbClr val="2E402A"/>
                </a:solidFill>
                <a:latin typeface="Times New Roman" charset="0"/>
              </a:rPr>
              <a:t>円</a:t>
            </a:r>
          </a:p>
          <a:p>
            <a:pPr algn="ctr" eaLnBrk="1" hangingPunct="1">
              <a:spcBef>
                <a:spcPct val="0"/>
              </a:spcBef>
              <a:buClrTx/>
              <a:buSzTx/>
              <a:buFontTx/>
              <a:buNone/>
              <a:defRPr/>
            </a:pPr>
            <a:r>
              <a:rPr lang="ja-JP" altLang="en-US" sz="2000" b="1">
                <a:solidFill>
                  <a:srgbClr val="2E402A"/>
                </a:solidFill>
                <a:latin typeface="Times New Roman" charset="0"/>
              </a:rPr>
              <a:t>教育費　　　　　</a:t>
            </a:r>
            <a:r>
              <a:rPr lang="en-US" altLang="ja-JP" sz="2000" b="1">
                <a:solidFill>
                  <a:srgbClr val="2E402A"/>
                </a:solidFill>
                <a:latin typeface="Times New Roman" charset="0"/>
              </a:rPr>
              <a:t>30,000</a:t>
            </a:r>
            <a:r>
              <a:rPr lang="ja-JP" altLang="en-US" sz="2000" b="1">
                <a:solidFill>
                  <a:srgbClr val="2E402A"/>
                </a:solidFill>
                <a:latin typeface="Times New Roman" charset="0"/>
              </a:rPr>
              <a:t>円</a:t>
            </a:r>
          </a:p>
          <a:p>
            <a:pPr algn="ctr" eaLnBrk="1" hangingPunct="1">
              <a:spcBef>
                <a:spcPct val="0"/>
              </a:spcBef>
              <a:buClrTx/>
              <a:buSzTx/>
              <a:buFontTx/>
              <a:buNone/>
              <a:defRPr/>
            </a:pPr>
            <a:r>
              <a:rPr lang="ja-JP" altLang="en-US" sz="2000" b="1">
                <a:solidFill>
                  <a:srgbClr val="2E402A"/>
                </a:solidFill>
                <a:latin typeface="Times New Roman" charset="0"/>
              </a:rPr>
              <a:t>車ローン　　　　</a:t>
            </a:r>
            <a:r>
              <a:rPr lang="en-US" altLang="ja-JP" sz="2000" b="1">
                <a:solidFill>
                  <a:srgbClr val="2E402A"/>
                </a:solidFill>
                <a:latin typeface="Times New Roman" charset="0"/>
              </a:rPr>
              <a:t>30,000</a:t>
            </a:r>
            <a:r>
              <a:rPr lang="ja-JP" altLang="en-US" sz="2000" b="1">
                <a:solidFill>
                  <a:srgbClr val="2E402A"/>
                </a:solidFill>
                <a:latin typeface="Times New Roman" charset="0"/>
              </a:rPr>
              <a:t>円</a:t>
            </a:r>
          </a:p>
          <a:p>
            <a:pPr algn="ctr" eaLnBrk="1" hangingPunct="1">
              <a:spcBef>
                <a:spcPct val="0"/>
              </a:spcBef>
              <a:buClrTx/>
              <a:buSzTx/>
              <a:buFontTx/>
              <a:buNone/>
              <a:defRPr/>
            </a:pPr>
            <a:r>
              <a:rPr lang="ja-JP" altLang="en-US" sz="2000" b="1">
                <a:solidFill>
                  <a:srgbClr val="2E402A"/>
                </a:solidFill>
                <a:latin typeface="Times New Roman" charset="0"/>
              </a:rPr>
              <a:t>生命保険　　　 </a:t>
            </a:r>
            <a:r>
              <a:rPr lang="en-US" altLang="ja-JP" sz="2000" b="1">
                <a:solidFill>
                  <a:srgbClr val="2E402A"/>
                </a:solidFill>
                <a:latin typeface="Times New Roman" charset="0"/>
              </a:rPr>
              <a:t>45,000</a:t>
            </a:r>
            <a:r>
              <a:rPr lang="ja-JP" altLang="en-US" sz="2000" b="1">
                <a:solidFill>
                  <a:srgbClr val="2E402A"/>
                </a:solidFill>
                <a:latin typeface="Times New Roman" charset="0"/>
              </a:rPr>
              <a:t>円</a:t>
            </a:r>
          </a:p>
          <a:p>
            <a:pPr algn="ctr" eaLnBrk="1" hangingPunct="1">
              <a:spcBef>
                <a:spcPct val="0"/>
              </a:spcBef>
              <a:buClrTx/>
              <a:buSzTx/>
              <a:buFontTx/>
              <a:buNone/>
              <a:defRPr/>
            </a:pPr>
            <a:r>
              <a:rPr lang="ja-JP" altLang="en-US" sz="2000" b="1">
                <a:solidFill>
                  <a:srgbClr val="2E402A"/>
                </a:solidFill>
                <a:latin typeface="Times New Roman" charset="0"/>
              </a:rPr>
              <a:t>貯蓄　　　　　　　</a:t>
            </a:r>
            <a:r>
              <a:rPr lang="en-US" altLang="ja-JP" sz="2000" b="1">
                <a:solidFill>
                  <a:srgbClr val="2E402A"/>
                </a:solidFill>
                <a:latin typeface="Times New Roman" charset="0"/>
              </a:rPr>
              <a:t>5,000</a:t>
            </a:r>
            <a:r>
              <a:rPr lang="ja-JP" altLang="en-US" sz="2000" b="1">
                <a:solidFill>
                  <a:srgbClr val="2E402A"/>
                </a:solidFill>
                <a:latin typeface="Times New Roman" charset="0"/>
              </a:rPr>
              <a:t>円</a:t>
            </a:r>
          </a:p>
          <a:p>
            <a:pPr algn="ctr" eaLnBrk="1" hangingPunct="1">
              <a:spcBef>
                <a:spcPct val="0"/>
              </a:spcBef>
              <a:buClrTx/>
              <a:buSzTx/>
              <a:buFontTx/>
              <a:buNone/>
              <a:defRPr/>
            </a:pPr>
            <a:endParaRPr lang="ja-JP" altLang="en-US" sz="800" b="1">
              <a:solidFill>
                <a:srgbClr val="2E402A"/>
              </a:solidFill>
              <a:latin typeface="Times New Roman" charset="0"/>
            </a:endParaRPr>
          </a:p>
          <a:p>
            <a:pPr algn="ctr" eaLnBrk="1" hangingPunct="1">
              <a:spcBef>
                <a:spcPct val="0"/>
              </a:spcBef>
              <a:buClrTx/>
              <a:buSzTx/>
              <a:buFontTx/>
              <a:buNone/>
              <a:defRPr/>
            </a:pPr>
            <a:r>
              <a:rPr lang="ja-JP" altLang="en-US" sz="2000" b="1">
                <a:solidFill>
                  <a:srgbClr val="2E402A"/>
                </a:solidFill>
                <a:latin typeface="Times New Roman" charset="0"/>
              </a:rPr>
              <a:t>生活費　　　　 </a:t>
            </a:r>
            <a:r>
              <a:rPr lang="en-US" altLang="ja-JP" sz="2000" b="1">
                <a:solidFill>
                  <a:srgbClr val="2E402A"/>
                </a:solidFill>
                <a:latin typeface="Times New Roman" charset="0"/>
              </a:rPr>
              <a:t>150,000</a:t>
            </a:r>
            <a:r>
              <a:rPr lang="ja-JP" altLang="en-US" sz="2000" b="1">
                <a:solidFill>
                  <a:srgbClr val="2E402A"/>
                </a:solidFill>
                <a:latin typeface="Times New Roman" charset="0"/>
              </a:rPr>
              <a:t>円</a:t>
            </a:r>
          </a:p>
        </p:txBody>
      </p:sp>
      <p:sp>
        <p:nvSpPr>
          <p:cNvPr id="74757" name="AutoShape 5"/>
          <p:cNvSpPr>
            <a:spLocks noChangeArrowheads="1"/>
          </p:cNvSpPr>
          <p:nvPr/>
        </p:nvSpPr>
        <p:spPr bwMode="auto">
          <a:xfrm>
            <a:off x="5664200" y="2133600"/>
            <a:ext cx="609600" cy="1066800"/>
          </a:xfrm>
          <a:prstGeom prst="rightArrow">
            <a:avLst>
              <a:gd name="adj1" fmla="val 50000"/>
              <a:gd name="adj2" fmla="val 4635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0"/>
              </a:spcBef>
              <a:buClrTx/>
              <a:buSzTx/>
              <a:buFontTx/>
              <a:buNone/>
              <a:defRPr/>
            </a:pPr>
            <a:endParaRPr lang="ja-JP" altLang="en-US" sz="1800">
              <a:solidFill>
                <a:srgbClr val="2E402A"/>
              </a:solidFill>
              <a:ea typeface="HG創英角ﾎﾟｯﾌﾟ体" charset="0"/>
            </a:endParaRPr>
          </a:p>
        </p:txBody>
      </p:sp>
      <p:sp>
        <p:nvSpPr>
          <p:cNvPr id="303110" name="Rectangle 6"/>
          <p:cNvSpPr>
            <a:spLocks noChangeArrowheads="1"/>
          </p:cNvSpPr>
          <p:nvPr/>
        </p:nvSpPr>
        <p:spPr bwMode="auto">
          <a:xfrm>
            <a:off x="6672263" y="908050"/>
            <a:ext cx="2743200" cy="3429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algn="ctr" eaLnBrk="1" hangingPunct="1">
              <a:spcBef>
                <a:spcPct val="0"/>
              </a:spcBef>
              <a:buClrTx/>
              <a:buSzTx/>
              <a:buFontTx/>
              <a:buNone/>
              <a:defRPr/>
            </a:pPr>
            <a:r>
              <a:rPr lang="ja-JP" altLang="en-US" sz="2000" b="1">
                <a:solidFill>
                  <a:srgbClr val="2E402A"/>
                </a:solidFill>
                <a:latin typeface="Times New Roman" charset="0"/>
              </a:rPr>
              <a:t>ライフプラン後</a:t>
            </a:r>
          </a:p>
          <a:p>
            <a:pPr algn="ctr" eaLnBrk="1" hangingPunct="1">
              <a:spcBef>
                <a:spcPct val="0"/>
              </a:spcBef>
              <a:buClrTx/>
              <a:buSzTx/>
              <a:buFontTx/>
              <a:buNone/>
              <a:defRPr/>
            </a:pPr>
            <a:endParaRPr lang="ja-JP" altLang="en-US" sz="2000" b="1">
              <a:solidFill>
                <a:srgbClr val="2E402A"/>
              </a:solidFill>
              <a:latin typeface="Times New Roman" charset="0"/>
            </a:endParaRPr>
          </a:p>
          <a:p>
            <a:pPr algn="ctr" eaLnBrk="1" hangingPunct="1">
              <a:spcBef>
                <a:spcPct val="0"/>
              </a:spcBef>
              <a:buClrTx/>
              <a:buSzTx/>
              <a:buFontTx/>
              <a:buNone/>
              <a:defRPr/>
            </a:pPr>
            <a:r>
              <a:rPr lang="ja-JP" altLang="en-US" sz="2000" b="1">
                <a:solidFill>
                  <a:srgbClr val="2E402A"/>
                </a:solidFill>
                <a:latin typeface="Times New Roman" charset="0"/>
              </a:rPr>
              <a:t>手取収入　　  </a:t>
            </a:r>
            <a:r>
              <a:rPr lang="en-US" altLang="ja-JP" sz="2000" b="1">
                <a:solidFill>
                  <a:srgbClr val="2E402A"/>
                </a:solidFill>
                <a:latin typeface="Times New Roman" charset="0"/>
              </a:rPr>
              <a:t>300,000</a:t>
            </a:r>
            <a:r>
              <a:rPr lang="ja-JP" altLang="en-US" sz="2000" b="1">
                <a:solidFill>
                  <a:srgbClr val="2E402A"/>
                </a:solidFill>
                <a:latin typeface="Times New Roman" charset="0"/>
              </a:rPr>
              <a:t>円</a:t>
            </a:r>
          </a:p>
          <a:p>
            <a:pPr algn="ctr" eaLnBrk="1" hangingPunct="1">
              <a:spcBef>
                <a:spcPct val="0"/>
              </a:spcBef>
              <a:buClrTx/>
              <a:buSzTx/>
              <a:buFontTx/>
              <a:buNone/>
              <a:defRPr/>
            </a:pPr>
            <a:endParaRPr lang="ja-JP" altLang="en-US" sz="2000" b="1">
              <a:solidFill>
                <a:srgbClr val="2E402A"/>
              </a:solidFill>
              <a:latin typeface="Times New Roman" charset="0"/>
            </a:endParaRPr>
          </a:p>
          <a:p>
            <a:pPr algn="ctr" eaLnBrk="1" hangingPunct="1">
              <a:spcBef>
                <a:spcPct val="0"/>
              </a:spcBef>
              <a:buClrTx/>
              <a:buSzTx/>
              <a:buFontTx/>
              <a:buNone/>
              <a:defRPr/>
            </a:pPr>
            <a:r>
              <a:rPr lang="ja-JP" altLang="en-US" sz="2000" b="1">
                <a:solidFill>
                  <a:srgbClr val="2E402A"/>
                </a:solidFill>
                <a:latin typeface="Times New Roman" charset="0"/>
              </a:rPr>
              <a:t>住居費　　　　　</a:t>
            </a:r>
            <a:r>
              <a:rPr lang="en-US" altLang="ja-JP" sz="2000" b="1">
                <a:solidFill>
                  <a:srgbClr val="2E402A"/>
                </a:solidFill>
                <a:latin typeface="Times New Roman" charset="0"/>
              </a:rPr>
              <a:t>40,000</a:t>
            </a:r>
            <a:r>
              <a:rPr lang="ja-JP" altLang="en-US" sz="2000" b="1">
                <a:solidFill>
                  <a:srgbClr val="2E402A"/>
                </a:solidFill>
                <a:latin typeface="Times New Roman" charset="0"/>
              </a:rPr>
              <a:t>円</a:t>
            </a:r>
          </a:p>
          <a:p>
            <a:pPr algn="ctr" eaLnBrk="1" hangingPunct="1">
              <a:spcBef>
                <a:spcPct val="0"/>
              </a:spcBef>
              <a:buClrTx/>
              <a:buSzTx/>
              <a:buFontTx/>
              <a:buNone/>
              <a:defRPr/>
            </a:pPr>
            <a:r>
              <a:rPr lang="ja-JP" altLang="en-US" sz="2000" b="1">
                <a:solidFill>
                  <a:srgbClr val="2E402A"/>
                </a:solidFill>
                <a:latin typeface="Times New Roman" charset="0"/>
              </a:rPr>
              <a:t>教育費　　　　　</a:t>
            </a:r>
            <a:r>
              <a:rPr lang="en-US" altLang="ja-JP" sz="2000" b="1">
                <a:solidFill>
                  <a:srgbClr val="2E402A"/>
                </a:solidFill>
                <a:latin typeface="Times New Roman" charset="0"/>
              </a:rPr>
              <a:t>30,000</a:t>
            </a:r>
            <a:r>
              <a:rPr lang="ja-JP" altLang="en-US" sz="2000" b="1">
                <a:solidFill>
                  <a:srgbClr val="2E402A"/>
                </a:solidFill>
                <a:latin typeface="Times New Roman" charset="0"/>
              </a:rPr>
              <a:t>円</a:t>
            </a:r>
          </a:p>
          <a:p>
            <a:pPr algn="ctr" eaLnBrk="1" hangingPunct="1">
              <a:spcBef>
                <a:spcPct val="0"/>
              </a:spcBef>
              <a:buClrTx/>
              <a:buSzTx/>
              <a:buFontTx/>
              <a:buNone/>
              <a:defRPr/>
            </a:pPr>
            <a:r>
              <a:rPr lang="ja-JP" altLang="en-US" sz="2000" b="1">
                <a:solidFill>
                  <a:srgbClr val="2E402A"/>
                </a:solidFill>
                <a:latin typeface="Times New Roman" charset="0"/>
              </a:rPr>
              <a:t>車ローン　　　　　　　 </a:t>
            </a:r>
            <a:r>
              <a:rPr lang="en-US" altLang="ja-JP" sz="2000" b="1">
                <a:solidFill>
                  <a:srgbClr val="2E402A"/>
                </a:solidFill>
                <a:latin typeface="Times New Roman" charset="0"/>
              </a:rPr>
              <a:t>0</a:t>
            </a:r>
            <a:r>
              <a:rPr lang="ja-JP" altLang="en-US" sz="2000" b="1">
                <a:solidFill>
                  <a:srgbClr val="2E402A"/>
                </a:solidFill>
                <a:latin typeface="Times New Roman" charset="0"/>
              </a:rPr>
              <a:t>円</a:t>
            </a:r>
          </a:p>
          <a:p>
            <a:pPr algn="ctr" eaLnBrk="1" hangingPunct="1">
              <a:spcBef>
                <a:spcPct val="0"/>
              </a:spcBef>
              <a:buClrTx/>
              <a:buSzTx/>
              <a:buFontTx/>
              <a:buNone/>
              <a:defRPr/>
            </a:pPr>
            <a:r>
              <a:rPr lang="ja-JP" altLang="en-US" sz="2000" b="1">
                <a:solidFill>
                  <a:srgbClr val="2E402A"/>
                </a:solidFill>
                <a:latin typeface="Times New Roman" charset="0"/>
              </a:rPr>
              <a:t>生命保険　　　 </a:t>
            </a:r>
            <a:r>
              <a:rPr lang="en-US" altLang="ja-JP" sz="2000" b="1">
                <a:solidFill>
                  <a:srgbClr val="2E402A"/>
                </a:solidFill>
                <a:latin typeface="Times New Roman" charset="0"/>
              </a:rPr>
              <a:t>20,000</a:t>
            </a:r>
            <a:r>
              <a:rPr lang="ja-JP" altLang="en-US" sz="2000" b="1">
                <a:solidFill>
                  <a:srgbClr val="2E402A"/>
                </a:solidFill>
                <a:latin typeface="Times New Roman" charset="0"/>
              </a:rPr>
              <a:t>円</a:t>
            </a:r>
          </a:p>
          <a:p>
            <a:pPr algn="ctr" eaLnBrk="1" hangingPunct="1">
              <a:spcBef>
                <a:spcPct val="0"/>
              </a:spcBef>
              <a:buClrTx/>
              <a:buSzTx/>
              <a:buFontTx/>
              <a:buNone/>
              <a:defRPr/>
            </a:pPr>
            <a:r>
              <a:rPr lang="ja-JP" altLang="en-US" sz="2000" b="1">
                <a:solidFill>
                  <a:srgbClr val="2E402A"/>
                </a:solidFill>
                <a:latin typeface="Times New Roman" charset="0"/>
              </a:rPr>
              <a:t>貯蓄　　　　　　 </a:t>
            </a:r>
            <a:r>
              <a:rPr lang="en-US" altLang="ja-JP" sz="2000" b="1">
                <a:solidFill>
                  <a:srgbClr val="2E402A"/>
                </a:solidFill>
                <a:latin typeface="Times New Roman" charset="0"/>
              </a:rPr>
              <a:t>60,000</a:t>
            </a:r>
            <a:r>
              <a:rPr lang="ja-JP" altLang="en-US" sz="2000" b="1">
                <a:solidFill>
                  <a:srgbClr val="2E402A"/>
                </a:solidFill>
                <a:latin typeface="Times New Roman" charset="0"/>
              </a:rPr>
              <a:t>円</a:t>
            </a:r>
          </a:p>
          <a:p>
            <a:pPr algn="ctr" eaLnBrk="1" hangingPunct="1">
              <a:spcBef>
                <a:spcPct val="0"/>
              </a:spcBef>
              <a:buClrTx/>
              <a:buSzTx/>
              <a:buFontTx/>
              <a:buNone/>
              <a:defRPr/>
            </a:pPr>
            <a:endParaRPr lang="ja-JP" altLang="en-US" sz="800" b="1">
              <a:solidFill>
                <a:srgbClr val="2E402A"/>
              </a:solidFill>
              <a:latin typeface="Times New Roman" charset="0"/>
            </a:endParaRPr>
          </a:p>
          <a:p>
            <a:pPr algn="ctr" eaLnBrk="1" hangingPunct="1">
              <a:spcBef>
                <a:spcPct val="0"/>
              </a:spcBef>
              <a:buClrTx/>
              <a:buSzTx/>
              <a:buFontTx/>
              <a:buNone/>
              <a:defRPr/>
            </a:pPr>
            <a:r>
              <a:rPr lang="ja-JP" altLang="en-US" sz="2000" b="1">
                <a:solidFill>
                  <a:srgbClr val="2E402A"/>
                </a:solidFill>
                <a:latin typeface="Times New Roman" charset="0"/>
              </a:rPr>
              <a:t>生活費　　　　 </a:t>
            </a:r>
            <a:r>
              <a:rPr lang="en-US" altLang="ja-JP" sz="2000" b="1">
                <a:solidFill>
                  <a:srgbClr val="2E402A"/>
                </a:solidFill>
                <a:latin typeface="Times New Roman" charset="0"/>
              </a:rPr>
              <a:t>150,000</a:t>
            </a:r>
            <a:r>
              <a:rPr lang="ja-JP" altLang="en-US" sz="2000" b="1">
                <a:solidFill>
                  <a:srgbClr val="2E402A"/>
                </a:solidFill>
                <a:latin typeface="Times New Roman" charset="0"/>
              </a:rPr>
              <a:t>円</a:t>
            </a:r>
          </a:p>
        </p:txBody>
      </p:sp>
      <p:sp>
        <p:nvSpPr>
          <p:cNvPr id="303111" name="Text Box 7"/>
          <p:cNvSpPr txBox="1">
            <a:spLocks noChangeArrowheads="1"/>
          </p:cNvSpPr>
          <p:nvPr/>
        </p:nvSpPr>
        <p:spPr bwMode="auto">
          <a:xfrm>
            <a:off x="3000375" y="4581526"/>
            <a:ext cx="7315200" cy="119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50000"/>
              </a:spcBef>
              <a:buClrTx/>
              <a:buSzTx/>
              <a:buFontTx/>
              <a:buNone/>
              <a:defRPr/>
            </a:pPr>
            <a:r>
              <a:rPr lang="en-US" altLang="ja-JP" sz="1800" b="1">
                <a:solidFill>
                  <a:srgbClr val="2E402A"/>
                </a:solidFill>
                <a:latin typeface="HGS創英角ｺﾞｼｯｸUB" charset="-128"/>
                <a:ea typeface="HGS創英角ｺﾞｼｯｸUB" charset="-128"/>
              </a:rPr>
              <a:t>3. </a:t>
            </a:r>
            <a:r>
              <a:rPr lang="ja-JP" altLang="en-US" sz="1800" b="1">
                <a:solidFill>
                  <a:srgbClr val="2E402A"/>
                </a:solidFill>
                <a:latin typeface="HGS創英角ｺﾞｼｯｸUB" charset="-128"/>
                <a:ea typeface="HGS創英角ｺﾞｼｯｸUB" charset="-128"/>
              </a:rPr>
              <a:t>結果と効果</a:t>
            </a:r>
          </a:p>
          <a:p>
            <a:pPr eaLnBrk="1" hangingPunct="1">
              <a:spcBef>
                <a:spcPct val="50000"/>
              </a:spcBef>
              <a:buClrTx/>
              <a:buSzTx/>
              <a:buFontTx/>
              <a:buNone/>
              <a:defRPr/>
            </a:pPr>
            <a:r>
              <a:rPr lang="ja-JP" altLang="en-US" sz="1800" b="1">
                <a:solidFill>
                  <a:srgbClr val="2E402A"/>
                </a:solidFill>
                <a:latin typeface="HGS創英ﾌﾟﾚｾﾞﾝｽEB" charset="0"/>
                <a:ea typeface="HGS創英ﾌﾟﾚｾﾞﾝｽEB" charset="0"/>
              </a:rPr>
              <a:t>・住居費 </a:t>
            </a:r>
            <a:r>
              <a:rPr lang="en-US" altLang="ja-JP" sz="1800" b="1">
                <a:solidFill>
                  <a:srgbClr val="2E402A"/>
                </a:solidFill>
                <a:latin typeface="HGS創英ﾌﾟﾚｾﾞﾝｽEB" charset="0"/>
                <a:ea typeface="HGS創英ﾌﾟﾚｾﾞﾝｽEB" charset="0"/>
              </a:rPr>
              <a:t>40,000</a:t>
            </a:r>
            <a:r>
              <a:rPr lang="ja-JP" altLang="en-US" sz="1800" b="1">
                <a:solidFill>
                  <a:srgbClr val="2E402A"/>
                </a:solidFill>
                <a:latin typeface="HGS創英ﾌﾟﾚｾﾞﾝｽEB" charset="0"/>
                <a:ea typeface="HGS創英ﾌﾟﾚｾﾞﾝｽEB" charset="0"/>
              </a:rPr>
              <a:t>円＋貯蓄 </a:t>
            </a:r>
            <a:r>
              <a:rPr lang="en-US" altLang="ja-JP" sz="1800" b="1">
                <a:solidFill>
                  <a:srgbClr val="2E402A"/>
                </a:solidFill>
                <a:latin typeface="HGS創英ﾌﾟﾚｾﾞﾝｽEB" charset="0"/>
                <a:ea typeface="HGS創英ﾌﾟﾚｾﾞﾝｽEB" charset="0"/>
              </a:rPr>
              <a:t>60,000</a:t>
            </a:r>
            <a:r>
              <a:rPr lang="ja-JP" altLang="en-US" sz="1800" b="1">
                <a:solidFill>
                  <a:srgbClr val="2E402A"/>
                </a:solidFill>
                <a:latin typeface="HGS創英ﾌﾟﾚｾﾞﾝｽEB" charset="0"/>
                <a:ea typeface="HGS創英ﾌﾟﾚｾﾞﾝｽEB" charset="0"/>
              </a:rPr>
              <a:t>円＝</a:t>
            </a:r>
            <a:r>
              <a:rPr lang="en-US" altLang="ja-JP" sz="1800" b="1">
                <a:solidFill>
                  <a:srgbClr val="2E402A"/>
                </a:solidFill>
                <a:latin typeface="HGS創英ﾌﾟﾚｾﾞﾝｽEB" charset="0"/>
                <a:ea typeface="HGS創英ﾌﾟﾚｾﾞﾝｽEB" charset="0"/>
              </a:rPr>
              <a:t>100,000</a:t>
            </a:r>
            <a:r>
              <a:rPr lang="ja-JP" altLang="en-US" sz="1800" b="1">
                <a:solidFill>
                  <a:srgbClr val="2E402A"/>
                </a:solidFill>
                <a:latin typeface="HGS創英ﾌﾟﾚｾﾞﾝｽEB" charset="0"/>
                <a:ea typeface="HGS創英ﾌﾟﾚｾﾞﾝｽEB" charset="0"/>
              </a:rPr>
              <a:t>円が住宅ローンへ</a:t>
            </a:r>
          </a:p>
          <a:p>
            <a:pPr eaLnBrk="1" hangingPunct="1">
              <a:spcBef>
                <a:spcPct val="50000"/>
              </a:spcBef>
              <a:buClrTx/>
              <a:buSzTx/>
              <a:buFontTx/>
              <a:buNone/>
              <a:defRPr/>
            </a:pPr>
            <a:r>
              <a:rPr lang="ja-JP" altLang="en-US" sz="1800" b="1">
                <a:solidFill>
                  <a:srgbClr val="2E402A"/>
                </a:solidFill>
                <a:latin typeface="HGS創英ﾌﾟﾚｾﾞﾝｽEB" charset="0"/>
                <a:ea typeface="HGS創英ﾌﾟﾚｾﾞﾝｽEB" charset="0"/>
              </a:rPr>
              <a:t>・貯蓄 </a:t>
            </a:r>
            <a:r>
              <a:rPr lang="en-US" altLang="ja-JP" sz="1800" b="1">
                <a:solidFill>
                  <a:srgbClr val="2E402A"/>
                </a:solidFill>
                <a:latin typeface="HGS創英ﾌﾟﾚｾﾞﾝｽEB" charset="0"/>
                <a:ea typeface="HGS創英ﾌﾟﾚｾﾞﾝｽEB" charset="0"/>
              </a:rPr>
              <a:t>60,000</a:t>
            </a:r>
            <a:r>
              <a:rPr lang="ja-JP" altLang="en-US" sz="1800" b="1">
                <a:solidFill>
                  <a:srgbClr val="2E402A"/>
                </a:solidFill>
                <a:latin typeface="HGS創英ﾌﾟﾚｾﾞﾝｽEB" charset="0"/>
                <a:ea typeface="HGS創英ﾌﾟﾚｾﾞﾝｽEB" charset="0"/>
              </a:rPr>
              <a:t>円</a:t>
            </a:r>
            <a:r>
              <a:rPr lang="en-US" altLang="ja-JP" sz="1800" b="1">
                <a:solidFill>
                  <a:srgbClr val="2E402A"/>
                </a:solidFill>
                <a:latin typeface="HGS創英ﾌﾟﾚｾﾞﾝｽEB" charset="0"/>
                <a:ea typeface="HGS創英ﾌﾟﾚｾﾞﾝｽEB" charset="0"/>
              </a:rPr>
              <a:t>×12</a:t>
            </a:r>
            <a:r>
              <a:rPr lang="ja-JP" altLang="en-US" sz="1800" b="1">
                <a:solidFill>
                  <a:srgbClr val="2E402A"/>
                </a:solidFill>
                <a:latin typeface="HGS創英ﾌﾟﾚｾﾞﾝｽEB" charset="0"/>
                <a:ea typeface="HGS創英ﾌﾟﾚｾﾞﾝｽEB" charset="0"/>
              </a:rPr>
              <a:t>月</a:t>
            </a:r>
            <a:r>
              <a:rPr lang="en-US" altLang="ja-JP" sz="1800" b="1">
                <a:solidFill>
                  <a:srgbClr val="2E402A"/>
                </a:solidFill>
                <a:latin typeface="HGS創英ﾌﾟﾚｾﾞﾝｽEB" charset="0"/>
                <a:ea typeface="HGS創英ﾌﾟﾚｾﾞﾝｽEB" charset="0"/>
              </a:rPr>
              <a:t>(</a:t>
            </a:r>
            <a:r>
              <a:rPr lang="ja-JP" altLang="en-US" sz="1800" b="1">
                <a:solidFill>
                  <a:srgbClr val="2E402A"/>
                </a:solidFill>
                <a:latin typeface="HGS創英ﾌﾟﾚｾﾞﾝｽEB" charset="0"/>
                <a:ea typeface="HGS創英ﾌﾟﾚｾﾞﾝｽEB" charset="0"/>
              </a:rPr>
              <a:t>引渡しまで</a:t>
            </a:r>
            <a:r>
              <a:rPr lang="en-US" altLang="ja-JP" sz="1800" b="1">
                <a:solidFill>
                  <a:srgbClr val="2E402A"/>
                </a:solidFill>
                <a:latin typeface="HGS創英ﾌﾟﾚｾﾞﾝｽEB" charset="0"/>
                <a:ea typeface="HGS創英ﾌﾟﾚｾﾞﾝｽEB" charset="0"/>
              </a:rPr>
              <a:t>)</a:t>
            </a:r>
            <a:r>
              <a:rPr lang="ja-JP" altLang="en-US" sz="1800" b="1">
                <a:solidFill>
                  <a:srgbClr val="2E402A"/>
                </a:solidFill>
                <a:latin typeface="HGS創英ﾌﾟﾚｾﾞﾝｽEB" charset="0"/>
                <a:ea typeface="HGS創英ﾌﾟﾚｾﾞﾝｽEB" charset="0"/>
              </a:rPr>
              <a:t>＝</a:t>
            </a:r>
            <a:r>
              <a:rPr lang="en-US" altLang="ja-JP" sz="1800" b="1">
                <a:solidFill>
                  <a:srgbClr val="2E402A"/>
                </a:solidFill>
                <a:latin typeface="HGS創英ﾌﾟﾚｾﾞﾝｽEB" charset="0"/>
                <a:ea typeface="HGS創英ﾌﾟﾚｾﾞﾝｽEB" charset="0"/>
              </a:rPr>
              <a:t>720,000</a:t>
            </a:r>
            <a:r>
              <a:rPr lang="ja-JP" altLang="en-US" sz="1800" b="1">
                <a:solidFill>
                  <a:srgbClr val="2E402A"/>
                </a:solidFill>
                <a:latin typeface="HGS創英ﾌﾟﾚｾﾞﾝｽEB" charset="0"/>
                <a:ea typeface="HGS創英ﾌﾟﾚｾﾞﾝｽEB" charset="0"/>
              </a:rPr>
              <a:t>円が家具・家電へ</a:t>
            </a:r>
          </a:p>
        </p:txBody>
      </p:sp>
      <p:sp>
        <p:nvSpPr>
          <p:cNvPr id="74760" name="Line 8"/>
          <p:cNvSpPr>
            <a:spLocks noChangeShapeType="1"/>
          </p:cNvSpPr>
          <p:nvPr/>
        </p:nvSpPr>
        <p:spPr bwMode="auto">
          <a:xfrm>
            <a:off x="2424113" y="1989138"/>
            <a:ext cx="2743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endParaRPr lang="ja-JP" altLang="en-US">
              <a:solidFill>
                <a:srgbClr val="2E402A"/>
              </a:solidFill>
              <a:latin typeface="Garamond" charset="0"/>
              <a:ea typeface="ＭＳ Ｐゴシック" charset="-128"/>
            </a:endParaRPr>
          </a:p>
        </p:txBody>
      </p:sp>
      <p:sp>
        <p:nvSpPr>
          <p:cNvPr id="74761" name="Line 9"/>
          <p:cNvSpPr>
            <a:spLocks noChangeShapeType="1"/>
          </p:cNvSpPr>
          <p:nvPr/>
        </p:nvSpPr>
        <p:spPr bwMode="auto">
          <a:xfrm>
            <a:off x="2424113" y="1412875"/>
            <a:ext cx="2743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endParaRPr lang="ja-JP" altLang="en-US">
              <a:solidFill>
                <a:srgbClr val="2E402A"/>
              </a:solidFill>
              <a:latin typeface="Garamond" charset="0"/>
              <a:ea typeface="ＭＳ Ｐゴシック" charset="-128"/>
            </a:endParaRPr>
          </a:p>
        </p:txBody>
      </p:sp>
      <p:sp>
        <p:nvSpPr>
          <p:cNvPr id="74762" name="Line 10"/>
          <p:cNvSpPr>
            <a:spLocks noChangeShapeType="1"/>
          </p:cNvSpPr>
          <p:nvPr/>
        </p:nvSpPr>
        <p:spPr bwMode="auto">
          <a:xfrm>
            <a:off x="6672263" y="1989138"/>
            <a:ext cx="2743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endParaRPr lang="ja-JP" altLang="en-US">
              <a:solidFill>
                <a:srgbClr val="2E402A"/>
              </a:solidFill>
              <a:latin typeface="Garamond" charset="0"/>
              <a:ea typeface="ＭＳ Ｐゴシック" charset="-128"/>
            </a:endParaRPr>
          </a:p>
        </p:txBody>
      </p:sp>
      <p:sp>
        <p:nvSpPr>
          <p:cNvPr id="74763" name="Line 11"/>
          <p:cNvSpPr>
            <a:spLocks noChangeShapeType="1"/>
          </p:cNvSpPr>
          <p:nvPr/>
        </p:nvSpPr>
        <p:spPr bwMode="auto">
          <a:xfrm>
            <a:off x="6672263" y="1412875"/>
            <a:ext cx="2743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endParaRPr lang="ja-JP" altLang="en-US">
              <a:solidFill>
                <a:srgbClr val="2E402A"/>
              </a:solidFill>
              <a:latin typeface="Garamond" charset="0"/>
              <a:ea typeface="ＭＳ Ｐゴシック" charset="-128"/>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90477" name="スライド番号プレースホルダー 2"/>
          <p:cNvSpPr>
            <a:spLocks noGrp="1"/>
          </p:cNvSpPr>
          <p:nvPr>
            <p:ph type="sldNum" sz="quarter" idx="12"/>
          </p:nvPr>
        </p:nvSpPr>
        <p:spPr>
          <a:noFill/>
        </p:spPr>
        <p:txBody>
          <a:bodyPr/>
          <a:lstStyle>
            <a:lvl1pPr>
              <a:spcBef>
                <a:spcPct val="20000"/>
              </a:spcBef>
              <a:buClr>
                <a:schemeClr val="tx2"/>
              </a:buClr>
              <a:buSzPct val="60000"/>
              <a:buBlip>
                <a:blip r:embed="rId2"/>
              </a:buBlip>
              <a:defRPr kumimoji="1" sz="3200">
                <a:solidFill>
                  <a:schemeClr val="tx1"/>
                </a:solidFill>
                <a:latin typeface="Garamond" panose="02020404030301010803" pitchFamily="18" charset="0"/>
                <a:ea typeface="ＭＳ Ｐゴシック" panose="020B0600070205080204" pitchFamily="50" charset="-128"/>
              </a:defRPr>
            </a:lvl1pPr>
            <a:lvl2pPr marL="742950" indent="-285750">
              <a:spcBef>
                <a:spcPct val="20000"/>
              </a:spcBef>
              <a:buClr>
                <a:schemeClr val="tx2"/>
              </a:buClr>
              <a:buSzPct val="40000"/>
              <a:buBlip>
                <a:blip r:embed="rId2"/>
              </a:buBlip>
              <a:defRPr kumimoji="1" sz="2800">
                <a:solidFill>
                  <a:schemeClr val="tx1"/>
                </a:solidFill>
                <a:latin typeface="Garamond" panose="02020404030301010803" pitchFamily="18" charset="0"/>
                <a:ea typeface="ＭＳ Ｐゴシック" panose="020B0600070205080204" pitchFamily="50" charset="-128"/>
              </a:defRPr>
            </a:lvl2pPr>
            <a:lvl3pPr marL="1143000" indent="-228600">
              <a:spcBef>
                <a:spcPct val="20000"/>
              </a:spcBef>
              <a:buClr>
                <a:schemeClr val="tx2"/>
              </a:buClr>
              <a:buChar char="•"/>
              <a:defRPr kumimoji="1" sz="2400" i="1">
                <a:solidFill>
                  <a:schemeClr val="tx1"/>
                </a:solidFill>
                <a:latin typeface="Garamond" panose="02020404030301010803" pitchFamily="18"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9pPr>
          </a:lstStyle>
          <a:p>
            <a:pPr>
              <a:spcBef>
                <a:spcPct val="0"/>
              </a:spcBef>
              <a:buClrTx/>
              <a:buSzTx/>
              <a:buFontTx/>
              <a:buNone/>
            </a:pPr>
            <a:fld id="{4E987971-4182-4412-BEA5-B8C505802843}" type="slidenum">
              <a:rPr kumimoji="0" lang="en-US" altLang="ja-JP" sz="1400">
                <a:solidFill>
                  <a:srgbClr val="2E402A"/>
                </a:solidFill>
                <a:latin typeface="Times New Roman" panose="02020603050405020304" pitchFamily="18" charset="0"/>
              </a:rPr>
              <a:pPr>
                <a:spcBef>
                  <a:spcPct val="0"/>
                </a:spcBef>
                <a:buClrTx/>
                <a:buSzTx/>
                <a:buFontTx/>
                <a:buNone/>
              </a:pPr>
              <a:t>32</a:t>
            </a:fld>
            <a:endParaRPr kumimoji="0" lang="en-US" altLang="ja-JP" sz="1400">
              <a:solidFill>
                <a:srgbClr val="2E402A"/>
              </a:solidFill>
              <a:latin typeface="Times New Roman" panose="02020603050405020304" pitchFamily="18" charset="0"/>
            </a:endParaRPr>
          </a:p>
        </p:txBody>
      </p:sp>
    </p:spTree>
    <p:extLst>
      <p:ext uri="{BB962C8B-B14F-4D97-AF65-F5344CB8AC3E}">
        <p14:creationId xmlns:p14="http://schemas.microsoft.com/office/powerpoint/2010/main" val="7492991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03110"/>
                                        </p:tgtEl>
                                        <p:attrNameLst>
                                          <p:attrName>style.visibility</p:attrName>
                                        </p:attrNameLst>
                                      </p:cBhvr>
                                      <p:to>
                                        <p:strVal val="visible"/>
                                      </p:to>
                                    </p:set>
                                    <p:animEffect transition="in" filter="checkerboard(across)">
                                      <p:cBhvr>
                                        <p:cTn id="7" dur="500"/>
                                        <p:tgtEl>
                                          <p:spTgt spid="3031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03111"/>
                                        </p:tgtEl>
                                        <p:attrNameLst>
                                          <p:attrName>style.visibility</p:attrName>
                                        </p:attrNameLst>
                                      </p:cBhvr>
                                      <p:to>
                                        <p:strVal val="visible"/>
                                      </p:to>
                                    </p:set>
                                    <p:anim calcmode="lin" valueType="num">
                                      <p:cBhvr additive="base">
                                        <p:cTn id="12" dur="500" fill="hold"/>
                                        <p:tgtEl>
                                          <p:spTgt spid="303111"/>
                                        </p:tgtEl>
                                        <p:attrNameLst>
                                          <p:attrName>ppt_x</p:attrName>
                                        </p:attrNameLst>
                                      </p:cBhvr>
                                      <p:tavLst>
                                        <p:tav tm="0">
                                          <p:val>
                                            <p:strVal val="#ppt_x"/>
                                          </p:val>
                                        </p:tav>
                                        <p:tav tm="100000">
                                          <p:val>
                                            <p:strVal val="#ppt_x"/>
                                          </p:val>
                                        </p:tav>
                                      </p:tavLst>
                                    </p:anim>
                                    <p:anim calcmode="lin" valueType="num">
                                      <p:cBhvr additive="base">
                                        <p:cTn id="13" dur="500" fill="hold"/>
                                        <p:tgtEl>
                                          <p:spTgt spid="303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10" grpId="0" animBg="1"/>
      <p:bldP spid="303111"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1703389" y="260351"/>
            <a:ext cx="6408737"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50000"/>
              </a:spcBef>
              <a:buClrTx/>
              <a:buSzTx/>
              <a:buFontTx/>
              <a:buNone/>
              <a:defRPr/>
            </a:pPr>
            <a:r>
              <a:rPr lang="ja-JP" altLang="en-US" sz="2400" b="1" dirty="0">
                <a:solidFill>
                  <a:srgbClr val="2E402A"/>
                </a:solidFill>
                <a:latin typeface="Times New Roman" charset="0"/>
              </a:rPr>
              <a:t>＜具体的支援に進んだ</a:t>
            </a:r>
            <a:r>
              <a:rPr lang="en-US" altLang="ja-JP" sz="2400" b="1" dirty="0">
                <a:solidFill>
                  <a:srgbClr val="2E402A"/>
                </a:solidFill>
                <a:latin typeface="Times New Roman" charset="0"/>
              </a:rPr>
              <a:t>F</a:t>
            </a:r>
            <a:r>
              <a:rPr lang="ja-JP" altLang="en-US" sz="2400" b="1" dirty="0">
                <a:solidFill>
                  <a:srgbClr val="2E402A"/>
                </a:solidFill>
                <a:latin typeface="Times New Roman" charset="0"/>
              </a:rPr>
              <a:t>家の事例＞</a:t>
            </a:r>
          </a:p>
        </p:txBody>
      </p:sp>
      <p:sp>
        <p:nvSpPr>
          <p:cNvPr id="73731" name="Text Box 3"/>
          <p:cNvSpPr txBox="1">
            <a:spLocks noChangeArrowheads="1"/>
          </p:cNvSpPr>
          <p:nvPr/>
        </p:nvSpPr>
        <p:spPr bwMode="auto">
          <a:xfrm>
            <a:off x="2014538" y="836613"/>
            <a:ext cx="8185150" cy="486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①</a:t>
            </a:r>
            <a:r>
              <a:rPr lang="en-US" altLang="ja-JP" sz="1600" dirty="0">
                <a:solidFill>
                  <a:srgbClr val="2E402A"/>
                </a:solidFill>
                <a:latin typeface="HGS創英ﾌﾟﾚｾﾞﾝｽEB" charset="0"/>
                <a:ea typeface="HGS創英ﾌﾟﾚｾﾞﾝｽEB" charset="0"/>
              </a:rPr>
              <a:t>F</a:t>
            </a:r>
            <a:r>
              <a:rPr lang="ja-JP" altLang="en-US" sz="1600" dirty="0">
                <a:solidFill>
                  <a:srgbClr val="2E402A"/>
                </a:solidFill>
                <a:latin typeface="HGS創英ﾌﾟﾚｾﾞﾝｽEB" charset="0"/>
                <a:ea typeface="HGS創英ﾌﾟﾚｾﾞﾝｽEB" charset="0"/>
              </a:rPr>
              <a:t>家に無理のない借入金額は</a:t>
            </a:r>
            <a:r>
              <a:rPr lang="en-US" altLang="ja-JP" sz="1600" dirty="0">
                <a:solidFill>
                  <a:srgbClr val="2E402A"/>
                </a:solidFill>
                <a:latin typeface="HGS創英ﾌﾟﾚｾﾞﾝｽEB" charset="0"/>
                <a:ea typeface="HGS創英ﾌﾟﾚｾﾞﾝｽEB" charset="0"/>
              </a:rPr>
              <a:t>3300</a:t>
            </a:r>
            <a:r>
              <a:rPr lang="ja-JP" altLang="en-US" sz="1600" dirty="0">
                <a:solidFill>
                  <a:srgbClr val="2E402A"/>
                </a:solidFill>
                <a:latin typeface="HGS創英ﾌﾟﾚｾﾞﾝｽEB" charset="0"/>
                <a:ea typeface="HGS創英ﾌﾟﾚｾﾞﾝｽEB" charset="0"/>
              </a:rPr>
              <a:t>万円という判定になりました。</a:t>
            </a:r>
            <a:endParaRPr lang="en-US" altLang="ja-JP" sz="1600"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②</a:t>
            </a:r>
            <a:r>
              <a:rPr lang="en-US" altLang="ja-JP" sz="1600" dirty="0">
                <a:solidFill>
                  <a:srgbClr val="2E402A"/>
                </a:solidFill>
                <a:latin typeface="HGS創英ﾌﾟﾚｾﾞﾝｽEB" charset="0"/>
                <a:ea typeface="HGS創英ﾌﾟﾚｾﾞﾝｽEB" charset="0"/>
              </a:rPr>
              <a:t>F</a:t>
            </a:r>
            <a:r>
              <a:rPr lang="ja-JP" altLang="en-US" sz="1600" dirty="0">
                <a:solidFill>
                  <a:srgbClr val="2E402A"/>
                </a:solidFill>
                <a:latin typeface="HGS創英ﾌﾟﾚｾﾞﾝｽEB" charset="0"/>
                <a:ea typeface="HGS創英ﾌﾟﾚｾﾞﾝｽEB" charset="0"/>
              </a:rPr>
              <a:t>家に合った保険へ見直し実行。　</a:t>
            </a:r>
            <a:r>
              <a:rPr lang="ja-JP" altLang="en-US" sz="1600" b="1" dirty="0">
                <a:solidFill>
                  <a:srgbClr val="FF0000"/>
                </a:solidFill>
                <a:latin typeface="HGS創英ﾌﾟﾚｾﾞﾝｽEB" charset="0"/>
                <a:ea typeface="HGS創英ﾌﾟﾚｾﾞﾝｽEB" charset="0"/>
              </a:rPr>
              <a:t>約</a:t>
            </a:r>
            <a:r>
              <a:rPr lang="en-US" altLang="ja-JP" sz="1600" b="1" dirty="0">
                <a:solidFill>
                  <a:srgbClr val="FF0000"/>
                </a:solidFill>
                <a:latin typeface="HGS創英ﾌﾟﾚｾﾞﾝｽEB" charset="0"/>
                <a:ea typeface="HGS創英ﾌﾟﾚｾﾞﾝｽEB" charset="0"/>
              </a:rPr>
              <a:t>460</a:t>
            </a:r>
            <a:r>
              <a:rPr lang="ja-JP" altLang="en-US" sz="1600" b="1" dirty="0">
                <a:solidFill>
                  <a:srgbClr val="FF0000"/>
                </a:solidFill>
                <a:latin typeface="HGS創英ﾌﾟﾚｾﾞﾝｽEB" charset="0"/>
                <a:ea typeface="HGS創英ﾌﾟﾚｾﾞﾝｽEB" charset="0"/>
              </a:rPr>
              <a:t>万円のコストカット</a:t>
            </a:r>
            <a:endParaRPr lang="en-US" altLang="ja-JP" sz="1600" b="1" dirty="0">
              <a:solidFill>
                <a:srgbClr val="FF0000"/>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③ご自身で考えていた銀行よりもベストなところで組むことで利息を</a:t>
            </a:r>
            <a:r>
              <a:rPr lang="en-US" altLang="ja-JP" sz="1600" b="1" dirty="0">
                <a:solidFill>
                  <a:srgbClr val="FF0000"/>
                </a:solidFill>
                <a:latin typeface="HGS創英ﾌﾟﾚｾﾞﾝｽEB" charset="0"/>
                <a:ea typeface="HGS創英ﾌﾟﾚｾﾞﾝｽEB" charset="0"/>
              </a:rPr>
              <a:t>125</a:t>
            </a:r>
            <a:r>
              <a:rPr lang="ja-JP" altLang="en-US" sz="1600" b="1" dirty="0">
                <a:solidFill>
                  <a:srgbClr val="FF0000"/>
                </a:solidFill>
                <a:latin typeface="HGS創英ﾌﾟﾚｾﾞﾝｽEB" charset="0"/>
                <a:ea typeface="HGS創英ﾌﾟﾚｾﾞﾝｽEB" charset="0"/>
              </a:rPr>
              <a:t>万円削減</a:t>
            </a:r>
            <a:endParaRPr lang="en-US" altLang="ja-JP" sz="1600" b="1" dirty="0">
              <a:solidFill>
                <a:srgbClr val="FF0000"/>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④繰り上げ返済シミュレーションを作成し、</a:t>
            </a:r>
            <a:r>
              <a:rPr lang="en-US" altLang="ja-JP" sz="1600" dirty="0">
                <a:solidFill>
                  <a:srgbClr val="2E402A"/>
                </a:solidFill>
                <a:latin typeface="HGS創英ﾌﾟﾚｾﾞﾝｽEB" charset="0"/>
                <a:ea typeface="HGS創英ﾌﾟﾚｾﾞﾝｽEB" charset="0"/>
              </a:rPr>
              <a:t>65</a:t>
            </a:r>
            <a:r>
              <a:rPr lang="ja-JP" altLang="en-US" sz="1600" dirty="0">
                <a:solidFill>
                  <a:srgbClr val="2E402A"/>
                </a:solidFill>
                <a:latin typeface="HGS創英ﾌﾟﾚｾﾞﾝｽEB" charset="0"/>
                <a:ea typeface="HGS創英ﾌﾟﾚｾﾞﾝｽEB" charset="0"/>
              </a:rPr>
              <a:t>歳でローンが終わるプランが出来ました。</a:t>
            </a:r>
            <a:endParaRPr lang="en-US" altLang="ja-JP" sz="1600"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　かつ</a:t>
            </a:r>
            <a:r>
              <a:rPr lang="ja-JP" altLang="en-US" sz="1600" b="1" dirty="0">
                <a:solidFill>
                  <a:srgbClr val="FF0000"/>
                </a:solidFill>
                <a:latin typeface="HGS創英ﾌﾟﾚｾﾞﾝｽEB" charset="0"/>
                <a:ea typeface="HGS創英ﾌﾟﾚｾﾞﾝｽEB" charset="0"/>
              </a:rPr>
              <a:t>約</a:t>
            </a:r>
            <a:r>
              <a:rPr lang="en-US" altLang="ja-JP" sz="1600" b="1" dirty="0">
                <a:solidFill>
                  <a:srgbClr val="FF0000"/>
                </a:solidFill>
                <a:latin typeface="HGS創英ﾌﾟﾚｾﾞﾝｽEB" charset="0"/>
                <a:ea typeface="HGS創英ﾌﾟﾚｾﾞﾝｽEB" charset="0"/>
              </a:rPr>
              <a:t>610</a:t>
            </a:r>
            <a:r>
              <a:rPr lang="ja-JP" altLang="en-US" sz="1600" b="1" dirty="0">
                <a:solidFill>
                  <a:srgbClr val="FF0000"/>
                </a:solidFill>
                <a:latin typeface="HGS創英ﾌﾟﾚｾﾞﾝｽEB" charset="0"/>
                <a:ea typeface="HGS創英ﾌﾟﾚｾﾞﾝｽEB" charset="0"/>
              </a:rPr>
              <a:t>万円の総支払い減額</a:t>
            </a:r>
            <a:r>
              <a:rPr lang="ja-JP" altLang="en-US" sz="1600" dirty="0">
                <a:solidFill>
                  <a:srgbClr val="2E402A"/>
                </a:solidFill>
                <a:latin typeface="HGS創英ﾌﾟﾚｾﾞﾝｽEB" charset="0"/>
                <a:ea typeface="HGS創英ﾌﾟﾚｾﾞﾝｽEB" charset="0"/>
              </a:rPr>
              <a:t>。</a:t>
            </a:r>
            <a:endParaRPr lang="en-US" altLang="ja-JP" sz="1600"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⑤補助金調査をしました。利用できる補助金があり、</a:t>
            </a:r>
            <a:r>
              <a:rPr lang="ja-JP" altLang="en-US" sz="1600" b="1" dirty="0">
                <a:solidFill>
                  <a:srgbClr val="FF0000"/>
                </a:solidFill>
                <a:latin typeface="HGS創英ﾌﾟﾚｾﾞﾝｽEB" charset="0"/>
                <a:ea typeface="HGS創英ﾌﾟﾚｾﾞﾝｽEB" charset="0"/>
              </a:rPr>
              <a:t>補助金</a:t>
            </a:r>
            <a:r>
              <a:rPr lang="en-US" altLang="ja-JP" sz="1600" b="1" dirty="0">
                <a:solidFill>
                  <a:srgbClr val="FF0000"/>
                </a:solidFill>
                <a:latin typeface="HGS創英ﾌﾟﾚｾﾞﾝｽEB" charset="0"/>
                <a:ea typeface="HGS創英ﾌﾟﾚｾﾞﾝｽEB" charset="0"/>
              </a:rPr>
              <a:t>10</a:t>
            </a:r>
            <a:r>
              <a:rPr lang="ja-JP" altLang="en-US" sz="1600" b="1" dirty="0">
                <a:solidFill>
                  <a:srgbClr val="FF0000"/>
                </a:solidFill>
                <a:latin typeface="HGS創英ﾌﾟﾚｾﾞﾝｽEB" charset="0"/>
                <a:ea typeface="HGS創英ﾌﾟﾚｾﾞﾝｽEB" charset="0"/>
              </a:rPr>
              <a:t>万円</a:t>
            </a:r>
            <a:r>
              <a:rPr lang="ja-JP" altLang="en-US" sz="1600" dirty="0">
                <a:solidFill>
                  <a:srgbClr val="2E402A"/>
                </a:solidFill>
                <a:latin typeface="HGS創英ﾌﾟﾚｾﾞﾝｽEB" charset="0"/>
                <a:ea typeface="HGS創英ﾌﾟﾚｾﾞﾝｽEB" charset="0"/>
              </a:rPr>
              <a:t>を狙えました。</a:t>
            </a:r>
            <a:endParaRPr lang="en-US" altLang="ja-JP" sz="1600"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⑥住宅ローンを</a:t>
            </a:r>
            <a:r>
              <a:rPr lang="en-US" altLang="ja-JP" sz="1600" dirty="0">
                <a:solidFill>
                  <a:srgbClr val="2E402A"/>
                </a:solidFill>
                <a:latin typeface="HGS創英ﾌﾟﾚｾﾞﾝｽEB" charset="0"/>
                <a:ea typeface="HGS創英ﾌﾟﾚｾﾞﾝｽEB" charset="0"/>
              </a:rPr>
              <a:t>2</a:t>
            </a:r>
            <a:r>
              <a:rPr lang="ja-JP" altLang="en-US" sz="1600" dirty="0">
                <a:solidFill>
                  <a:srgbClr val="2E402A"/>
                </a:solidFill>
                <a:latin typeface="HGS創英ﾌﾟﾚｾﾞﾝｽEB" charset="0"/>
                <a:ea typeface="HGS創英ﾌﾟﾚｾﾞﾝｽEB" charset="0"/>
              </a:rPr>
              <a:t>人で組むことで、</a:t>
            </a:r>
            <a:r>
              <a:rPr lang="ja-JP" altLang="en-US" sz="1600" b="1" dirty="0">
                <a:solidFill>
                  <a:srgbClr val="FF0000"/>
                </a:solidFill>
                <a:latin typeface="HGS創英ﾌﾟﾚｾﾞﾝｽEB" charset="0"/>
                <a:ea typeface="HGS創英ﾌﾟﾚｾﾞﾝｽEB" charset="0"/>
              </a:rPr>
              <a:t>ローン減税額が約</a:t>
            </a:r>
            <a:r>
              <a:rPr lang="en-US" altLang="ja-JP" sz="1600" b="1" dirty="0">
                <a:solidFill>
                  <a:srgbClr val="FF0000"/>
                </a:solidFill>
                <a:latin typeface="HGS創英ﾌﾟﾚｾﾞﾝｽEB" charset="0"/>
                <a:ea typeface="HGS創英ﾌﾟﾚｾﾞﾝｽEB" charset="0"/>
              </a:rPr>
              <a:t>25</a:t>
            </a:r>
            <a:r>
              <a:rPr lang="ja-JP" altLang="en-US" sz="1600" b="1" dirty="0">
                <a:solidFill>
                  <a:srgbClr val="FF0000"/>
                </a:solidFill>
                <a:latin typeface="HGS創英ﾌﾟﾚｾﾞﾝｽEB" charset="0"/>
                <a:ea typeface="HGS創英ﾌﾟﾚｾﾞﾝｽEB" charset="0"/>
              </a:rPr>
              <a:t>万円増えました。</a:t>
            </a:r>
            <a:endParaRPr lang="en-US" altLang="ja-JP" sz="1600" b="1" dirty="0">
              <a:solidFill>
                <a:srgbClr val="FF0000"/>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⑦金利</a:t>
            </a:r>
            <a:r>
              <a:rPr lang="en-US" altLang="ja-JP" sz="1600" dirty="0">
                <a:solidFill>
                  <a:srgbClr val="2E402A"/>
                </a:solidFill>
                <a:latin typeface="HGS創英ﾌﾟﾚｾﾞﾝｽEB" charset="0"/>
                <a:ea typeface="HGS創英ﾌﾟﾚｾﾞﾝｽEB" charset="0"/>
              </a:rPr>
              <a:t>4</a:t>
            </a:r>
            <a:r>
              <a:rPr lang="ja-JP" altLang="en-US" sz="1600" dirty="0">
                <a:solidFill>
                  <a:srgbClr val="2E402A"/>
                </a:solidFill>
                <a:latin typeface="HGS創英ﾌﾟﾚｾﾞﾝｽEB" charset="0"/>
                <a:ea typeface="HGS創英ﾌﾟﾚｾﾞﾝｽEB" charset="0"/>
              </a:rPr>
              <a:t>％の車のローンを完済することで</a:t>
            </a:r>
            <a:r>
              <a:rPr lang="en-US" altLang="ja-JP" sz="1600" b="1" dirty="0">
                <a:solidFill>
                  <a:srgbClr val="FF0000"/>
                </a:solidFill>
                <a:latin typeface="HGS創英ﾌﾟﾚｾﾞﾝｽEB" charset="0"/>
                <a:ea typeface="HGS創英ﾌﾟﾚｾﾞﾝｽEB" charset="0"/>
              </a:rPr>
              <a:t>12</a:t>
            </a:r>
            <a:r>
              <a:rPr lang="ja-JP" altLang="en-US" sz="1600" b="1" dirty="0">
                <a:solidFill>
                  <a:srgbClr val="FF0000"/>
                </a:solidFill>
                <a:latin typeface="HGS創英ﾌﾟﾚｾﾞﾝｽEB" charset="0"/>
                <a:ea typeface="HGS創英ﾌﾟﾚｾﾞﾝｽEB" charset="0"/>
              </a:rPr>
              <a:t>万円削減</a:t>
            </a:r>
            <a:r>
              <a:rPr lang="ja-JP" altLang="en-US" sz="1600" dirty="0">
                <a:solidFill>
                  <a:srgbClr val="2E402A"/>
                </a:solidFill>
                <a:latin typeface="HGS創英ﾌﾟﾚｾﾞﾝｽEB" charset="0"/>
                <a:ea typeface="HGS創英ﾌﾟﾚｾﾞﾝｽEB" charset="0"/>
              </a:rPr>
              <a:t>できました。</a:t>
            </a:r>
            <a:endParaRPr lang="en-US" altLang="ja-JP" sz="1600"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⑧住宅火災保険を銀行提案のものより、</a:t>
            </a:r>
            <a:r>
              <a:rPr lang="en-US" altLang="ja-JP" sz="1600" b="1" dirty="0">
                <a:solidFill>
                  <a:srgbClr val="FF0000"/>
                </a:solidFill>
                <a:latin typeface="HGS創英ﾌﾟﾚｾﾞﾝｽEB" charset="0"/>
                <a:ea typeface="HGS創英ﾌﾟﾚｾﾞﾝｽEB" charset="0"/>
              </a:rPr>
              <a:t>21</a:t>
            </a:r>
            <a:r>
              <a:rPr lang="ja-JP" altLang="en-US" sz="1600" b="1" dirty="0">
                <a:solidFill>
                  <a:srgbClr val="FF0000"/>
                </a:solidFill>
                <a:latin typeface="HGS創英ﾌﾟﾚｾﾞﾝｽEB" charset="0"/>
                <a:ea typeface="HGS創英ﾌﾟﾚｾﾞﾝｽEB" charset="0"/>
              </a:rPr>
              <a:t>万円コストカット</a:t>
            </a:r>
            <a:r>
              <a:rPr lang="ja-JP" altLang="en-US" sz="1600" dirty="0">
                <a:solidFill>
                  <a:srgbClr val="2E402A"/>
                </a:solidFill>
                <a:latin typeface="HGS創英ﾌﾟﾚｾﾞﾝｽEB" charset="0"/>
                <a:ea typeface="HGS創英ﾌﾟﾚｾﾞﾝｽEB" charset="0"/>
              </a:rPr>
              <a:t>が出来ました。</a:t>
            </a:r>
            <a:endParaRPr lang="en-US" altLang="ja-JP" sz="1600"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⑨学資保険ではなく、「学資保険替わり」に変更し受取が</a:t>
            </a:r>
            <a:r>
              <a:rPr lang="en-US" altLang="ja-JP" sz="1600" b="1" dirty="0">
                <a:solidFill>
                  <a:srgbClr val="FF0000"/>
                </a:solidFill>
                <a:latin typeface="HGS創英ﾌﾟﾚｾﾞﾝｽEB" charset="0"/>
                <a:ea typeface="HGS創英ﾌﾟﾚｾﾞﾝｽEB" charset="0"/>
              </a:rPr>
              <a:t>28</a:t>
            </a:r>
            <a:r>
              <a:rPr lang="ja-JP" altLang="en-US" sz="1600" b="1" dirty="0">
                <a:solidFill>
                  <a:srgbClr val="FF0000"/>
                </a:solidFill>
                <a:latin typeface="HGS創英ﾌﾟﾚｾﾞﾝｽEB" charset="0"/>
                <a:ea typeface="HGS創英ﾌﾟﾚｾﾞﾝｽEB" charset="0"/>
              </a:rPr>
              <a:t>万円増えました。</a:t>
            </a:r>
            <a:endParaRPr lang="en-US" altLang="ja-JP" sz="1600" b="1" dirty="0">
              <a:solidFill>
                <a:srgbClr val="FF0000"/>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⑩毎年の貯蓄額が明確にわかり、旅行などの余暇費用も取れるようになった。</a:t>
            </a:r>
            <a:endParaRPr lang="en-US" altLang="ja-JP" sz="1600"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　また、子どもの進学資金確保が明確に見えた。</a:t>
            </a:r>
            <a:endParaRPr lang="en-US" altLang="ja-JP" sz="1600" dirty="0">
              <a:solidFill>
                <a:srgbClr val="2E402A"/>
              </a:solidFill>
              <a:latin typeface="HGS創英ﾌﾟﾚｾﾞﾝｽEB" charset="0"/>
              <a:ea typeface="HGS創英ﾌﾟﾚｾﾞﾝｽEB" charset="0"/>
            </a:endParaRPr>
          </a:p>
          <a:p>
            <a:pPr eaLnBrk="1" hangingPunct="1">
              <a:spcBef>
                <a:spcPct val="50000"/>
              </a:spcBef>
              <a:buClrTx/>
              <a:buSzTx/>
              <a:buFontTx/>
              <a:buNone/>
              <a:defRPr/>
            </a:pPr>
            <a:r>
              <a:rPr lang="ja-JP" altLang="en-US" sz="1600" dirty="0">
                <a:solidFill>
                  <a:srgbClr val="2E402A"/>
                </a:solidFill>
                <a:latin typeface="HGS創英ﾌﾟﾚｾﾞﾝｽEB" charset="0"/>
                <a:ea typeface="HGS創英ﾌﾟﾚｾﾞﾝｽEB" charset="0"/>
              </a:rPr>
              <a:t>⑪</a:t>
            </a:r>
            <a:r>
              <a:rPr lang="ja-JP" altLang="en-US" sz="2000" b="1" dirty="0">
                <a:solidFill>
                  <a:srgbClr val="FF0000"/>
                </a:solidFill>
                <a:latin typeface="HGS創英ﾌﾟﾚｾﾞﾝｽEB" charset="0"/>
                <a:ea typeface="HGS創英ﾌﾟﾚｾﾞﾝｽEB" charset="0"/>
              </a:rPr>
              <a:t>おこづかいが増えた。</a:t>
            </a:r>
          </a:p>
        </p:txBody>
      </p:sp>
      <p:sp>
        <p:nvSpPr>
          <p:cNvPr id="73732" name="Text Box 4"/>
          <p:cNvSpPr txBox="1">
            <a:spLocks noChangeArrowheads="1"/>
          </p:cNvSpPr>
          <p:nvPr/>
        </p:nvSpPr>
        <p:spPr bwMode="auto">
          <a:xfrm>
            <a:off x="2209800" y="8686800"/>
            <a:ext cx="73152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spcBef>
                <a:spcPct val="20000"/>
              </a:spcBef>
              <a:buClr>
                <a:schemeClr val="tx2"/>
              </a:buClr>
              <a:buSzPct val="60000"/>
              <a:buBlip>
                <a:blip r:embed="rId2"/>
              </a:buBlip>
              <a:defRPr kumimoji="1" sz="3200">
                <a:solidFill>
                  <a:schemeClr val="tx1"/>
                </a:solidFill>
                <a:latin typeface="Garamond" charset="0"/>
                <a:ea typeface="ＭＳ Ｐゴシック" charset="-128"/>
              </a:defRPr>
            </a:lvl1pPr>
            <a:lvl2pPr marL="742950" indent="-285750" eaLnBrk="0" hangingPunct="0">
              <a:spcBef>
                <a:spcPct val="20000"/>
              </a:spcBef>
              <a:buClr>
                <a:schemeClr val="tx2"/>
              </a:buClr>
              <a:buSzPct val="40000"/>
              <a:buBlip>
                <a:blip r:embed="rId2"/>
              </a:buBlip>
              <a:defRPr kumimoji="1" sz="2800">
                <a:solidFill>
                  <a:schemeClr val="tx1"/>
                </a:solidFill>
                <a:latin typeface="Garamond" charset="0"/>
                <a:ea typeface="ＭＳ Ｐゴシック" charset="-128"/>
              </a:defRPr>
            </a:lvl2pPr>
            <a:lvl3pPr marL="1143000" indent="-228600" eaLnBrk="0" hangingPunct="0">
              <a:spcBef>
                <a:spcPct val="20000"/>
              </a:spcBef>
              <a:buClr>
                <a:schemeClr val="tx2"/>
              </a:buClr>
              <a:buChar char="•"/>
              <a:defRPr kumimoji="1" sz="2400" i="1">
                <a:solidFill>
                  <a:schemeClr val="tx1"/>
                </a:solidFill>
                <a:latin typeface="Garamond" charset="0"/>
                <a:ea typeface="ＭＳ Ｐゴシック" charset="-128"/>
              </a:defRPr>
            </a:lvl3pPr>
            <a:lvl4pPr marL="1600200" indent="-228600" eaLnBrk="0" hangingPunct="0">
              <a:spcBef>
                <a:spcPct val="20000"/>
              </a:spcBef>
              <a:buClr>
                <a:schemeClr val="tx2"/>
              </a:buClr>
              <a:buChar char="–"/>
              <a:defRPr kumimoji="1" sz="2000">
                <a:solidFill>
                  <a:schemeClr val="tx1"/>
                </a:solidFill>
                <a:latin typeface="Garamond" charset="0"/>
                <a:ea typeface="ＭＳ Ｐゴシック" charset="-128"/>
              </a:defRPr>
            </a:lvl4pPr>
            <a:lvl5pPr marL="2057400" indent="-228600" eaLnBrk="0" hangingPunct="0">
              <a:spcBef>
                <a:spcPct val="20000"/>
              </a:spcBef>
              <a:buClr>
                <a:schemeClr val="tx2"/>
              </a:buClr>
              <a:buChar char="–"/>
              <a:defRPr kumimoji="1" sz="2000">
                <a:solidFill>
                  <a:schemeClr val="tx1"/>
                </a:solidFill>
                <a:latin typeface="Garamond" charset="0"/>
                <a:ea typeface="ＭＳ Ｐゴシック"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charset="0"/>
                <a:ea typeface="ＭＳ Ｐゴシック" charset="-128"/>
              </a:defRPr>
            </a:lvl9pPr>
          </a:lstStyle>
          <a:p>
            <a:pPr eaLnBrk="1" hangingPunct="1">
              <a:spcBef>
                <a:spcPct val="50000"/>
              </a:spcBef>
              <a:buClrTx/>
              <a:buSzTx/>
              <a:buFontTx/>
              <a:buNone/>
              <a:defRPr/>
            </a:pPr>
            <a:r>
              <a:rPr lang="en-US" altLang="ja-JP" sz="1600">
                <a:solidFill>
                  <a:srgbClr val="2E402A"/>
                </a:solidFill>
                <a:latin typeface="HGS創英角ｺﾞｼｯｸUB" charset="-128"/>
                <a:ea typeface="HGS創英角ｺﾞｼｯｸUB" charset="-128"/>
              </a:rPr>
              <a:t>3. </a:t>
            </a:r>
            <a:r>
              <a:rPr lang="ja-JP" altLang="en-US" sz="1600">
                <a:solidFill>
                  <a:srgbClr val="2E402A"/>
                </a:solidFill>
                <a:latin typeface="HGS創英角ｺﾞｼｯｸUB" charset="-128"/>
                <a:ea typeface="HGS創英角ｺﾞｼｯｸUB" charset="-128"/>
              </a:rPr>
              <a:t>結果と効果</a:t>
            </a:r>
          </a:p>
          <a:p>
            <a:pPr eaLnBrk="1" hangingPunct="1">
              <a:spcBef>
                <a:spcPct val="50000"/>
              </a:spcBef>
              <a:buClrTx/>
              <a:buSzTx/>
              <a:buFontTx/>
              <a:buNone/>
              <a:defRPr/>
            </a:pPr>
            <a:r>
              <a:rPr lang="ja-JP" altLang="en-US" sz="1600">
                <a:solidFill>
                  <a:srgbClr val="2E402A"/>
                </a:solidFill>
                <a:latin typeface="HGS創英ﾌﾟﾚｾﾞﾝｽEB" charset="0"/>
                <a:ea typeface="HGS創英ﾌﾟﾚｾﾞﾝｽEB" charset="0"/>
              </a:rPr>
              <a:t>・住居費 </a:t>
            </a:r>
            <a:r>
              <a:rPr lang="en-US" altLang="ja-JP" sz="1600">
                <a:solidFill>
                  <a:srgbClr val="2E402A"/>
                </a:solidFill>
                <a:latin typeface="HGS創英ﾌﾟﾚｾﾞﾝｽEB" charset="0"/>
                <a:ea typeface="HGS創英ﾌﾟﾚｾﾞﾝｽEB" charset="0"/>
              </a:rPr>
              <a:t>40,000</a:t>
            </a:r>
            <a:r>
              <a:rPr lang="ja-JP" altLang="en-US" sz="1600">
                <a:solidFill>
                  <a:srgbClr val="2E402A"/>
                </a:solidFill>
                <a:latin typeface="HGS創英ﾌﾟﾚｾﾞﾝｽEB" charset="0"/>
                <a:ea typeface="HGS創英ﾌﾟﾚｾﾞﾝｽEB" charset="0"/>
              </a:rPr>
              <a:t>円＋貯蓄 </a:t>
            </a:r>
            <a:r>
              <a:rPr lang="en-US" altLang="ja-JP" sz="1600">
                <a:solidFill>
                  <a:srgbClr val="2E402A"/>
                </a:solidFill>
                <a:latin typeface="HGS創英ﾌﾟﾚｾﾞﾝｽEB" charset="0"/>
                <a:ea typeface="HGS創英ﾌﾟﾚｾﾞﾝｽEB" charset="0"/>
              </a:rPr>
              <a:t>60,000</a:t>
            </a:r>
            <a:r>
              <a:rPr lang="ja-JP" altLang="en-US" sz="1600">
                <a:solidFill>
                  <a:srgbClr val="2E402A"/>
                </a:solidFill>
                <a:latin typeface="HGS創英ﾌﾟﾚｾﾞﾝｽEB" charset="0"/>
                <a:ea typeface="HGS創英ﾌﾟﾚｾﾞﾝｽEB" charset="0"/>
              </a:rPr>
              <a:t>円＝</a:t>
            </a:r>
            <a:r>
              <a:rPr lang="en-US" altLang="ja-JP" sz="1600">
                <a:solidFill>
                  <a:srgbClr val="2E402A"/>
                </a:solidFill>
                <a:latin typeface="HGS創英ﾌﾟﾚｾﾞﾝｽEB" charset="0"/>
                <a:ea typeface="HGS創英ﾌﾟﾚｾﾞﾝｽEB" charset="0"/>
              </a:rPr>
              <a:t>100,000</a:t>
            </a:r>
            <a:r>
              <a:rPr lang="ja-JP" altLang="en-US" sz="1600">
                <a:solidFill>
                  <a:srgbClr val="2E402A"/>
                </a:solidFill>
                <a:latin typeface="HGS創英ﾌﾟﾚｾﾞﾝｽEB" charset="0"/>
                <a:ea typeface="HGS創英ﾌﾟﾚｾﾞﾝｽEB" charset="0"/>
              </a:rPr>
              <a:t>円が住宅ローンへ</a:t>
            </a:r>
          </a:p>
          <a:p>
            <a:pPr eaLnBrk="1" hangingPunct="1">
              <a:spcBef>
                <a:spcPct val="50000"/>
              </a:spcBef>
              <a:buClrTx/>
              <a:buSzTx/>
              <a:buFontTx/>
              <a:buNone/>
              <a:defRPr/>
            </a:pPr>
            <a:r>
              <a:rPr lang="ja-JP" altLang="en-US" sz="1600">
                <a:solidFill>
                  <a:srgbClr val="2E402A"/>
                </a:solidFill>
                <a:latin typeface="HGS創英ﾌﾟﾚｾﾞﾝｽEB" charset="0"/>
                <a:ea typeface="HGS創英ﾌﾟﾚｾﾞﾝｽEB" charset="0"/>
              </a:rPr>
              <a:t>・貯蓄 </a:t>
            </a:r>
            <a:r>
              <a:rPr lang="en-US" altLang="ja-JP" sz="1600">
                <a:solidFill>
                  <a:srgbClr val="2E402A"/>
                </a:solidFill>
                <a:latin typeface="HGS創英ﾌﾟﾚｾﾞﾝｽEB" charset="0"/>
                <a:ea typeface="HGS創英ﾌﾟﾚｾﾞﾝｽEB" charset="0"/>
              </a:rPr>
              <a:t>60,000</a:t>
            </a:r>
            <a:r>
              <a:rPr lang="ja-JP" altLang="en-US" sz="1600">
                <a:solidFill>
                  <a:srgbClr val="2E402A"/>
                </a:solidFill>
                <a:latin typeface="HGS創英ﾌﾟﾚｾﾞﾝｽEB" charset="0"/>
                <a:ea typeface="HGS創英ﾌﾟﾚｾﾞﾝｽEB" charset="0"/>
              </a:rPr>
              <a:t>円</a:t>
            </a:r>
            <a:r>
              <a:rPr lang="en-US" altLang="ja-JP" sz="1600">
                <a:solidFill>
                  <a:srgbClr val="2E402A"/>
                </a:solidFill>
                <a:latin typeface="HGS創英ﾌﾟﾚｾﾞﾝｽEB" charset="0"/>
                <a:ea typeface="HGS創英ﾌﾟﾚｾﾞﾝｽEB" charset="0"/>
              </a:rPr>
              <a:t>×12</a:t>
            </a:r>
            <a:r>
              <a:rPr lang="ja-JP" altLang="en-US" sz="1600">
                <a:solidFill>
                  <a:srgbClr val="2E402A"/>
                </a:solidFill>
                <a:latin typeface="HGS創英ﾌﾟﾚｾﾞﾝｽEB" charset="0"/>
                <a:ea typeface="HGS創英ﾌﾟﾚｾﾞﾝｽEB" charset="0"/>
              </a:rPr>
              <a:t>月</a:t>
            </a:r>
            <a:r>
              <a:rPr lang="en-US" altLang="ja-JP" sz="1600">
                <a:solidFill>
                  <a:srgbClr val="2E402A"/>
                </a:solidFill>
                <a:latin typeface="HGS創英ﾌﾟﾚｾﾞﾝｽEB" charset="0"/>
                <a:ea typeface="HGS創英ﾌﾟﾚｾﾞﾝｽEB" charset="0"/>
              </a:rPr>
              <a:t>(</a:t>
            </a:r>
            <a:r>
              <a:rPr lang="ja-JP" altLang="en-US" sz="1600">
                <a:solidFill>
                  <a:srgbClr val="2E402A"/>
                </a:solidFill>
                <a:latin typeface="HGS創英ﾌﾟﾚｾﾞﾝｽEB" charset="0"/>
                <a:ea typeface="HGS創英ﾌﾟﾚｾﾞﾝｽEB" charset="0"/>
              </a:rPr>
              <a:t>引渡しまで</a:t>
            </a:r>
            <a:r>
              <a:rPr lang="en-US" altLang="ja-JP" sz="1600">
                <a:solidFill>
                  <a:srgbClr val="2E402A"/>
                </a:solidFill>
                <a:latin typeface="HGS創英ﾌﾟﾚｾﾞﾝｽEB" charset="0"/>
                <a:ea typeface="HGS創英ﾌﾟﾚｾﾞﾝｽEB" charset="0"/>
              </a:rPr>
              <a:t>)</a:t>
            </a:r>
            <a:r>
              <a:rPr lang="ja-JP" altLang="en-US" sz="1600">
                <a:solidFill>
                  <a:srgbClr val="2E402A"/>
                </a:solidFill>
                <a:latin typeface="HGS創英ﾌﾟﾚｾﾞﾝｽEB" charset="0"/>
                <a:ea typeface="HGS創英ﾌﾟﾚｾﾞﾝｽEB" charset="0"/>
              </a:rPr>
              <a:t>＝</a:t>
            </a:r>
            <a:r>
              <a:rPr lang="en-US" altLang="ja-JP" sz="1600">
                <a:solidFill>
                  <a:srgbClr val="2E402A"/>
                </a:solidFill>
                <a:latin typeface="HGS創英ﾌﾟﾚｾﾞﾝｽEB" charset="0"/>
                <a:ea typeface="HGS創英ﾌﾟﾚｾﾞﾝｽEB" charset="0"/>
              </a:rPr>
              <a:t>720,000</a:t>
            </a:r>
            <a:r>
              <a:rPr lang="ja-JP" altLang="en-US" sz="1600">
                <a:solidFill>
                  <a:srgbClr val="2E402A"/>
                </a:solidFill>
                <a:latin typeface="HGS創英ﾌﾟﾚｾﾞﾝｽEB" charset="0"/>
                <a:ea typeface="HGS創英ﾌﾟﾚｾﾞﾝｽEB" charset="0"/>
              </a:rPr>
              <a:t>円が頭金へ</a:t>
            </a:r>
          </a:p>
        </p:txBody>
      </p:sp>
      <p:sp>
        <p:nvSpPr>
          <p:cNvPr id="3" name="テキスト ボックス 2"/>
          <p:cNvSpPr txBox="1">
            <a:spLocks noChangeArrowheads="1"/>
          </p:cNvSpPr>
          <p:nvPr/>
        </p:nvSpPr>
        <p:spPr bwMode="auto">
          <a:xfrm>
            <a:off x="2168526" y="5776913"/>
            <a:ext cx="79914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60000"/>
              <a:buBlip>
                <a:blip r:embed="rId2"/>
              </a:buBlip>
              <a:defRPr kumimoji="1" sz="3200">
                <a:solidFill>
                  <a:schemeClr val="tx1"/>
                </a:solidFill>
                <a:latin typeface="Garamond" panose="02020404030301010803" pitchFamily="18" charset="0"/>
                <a:ea typeface="ＭＳ Ｐゴシック" panose="020B0600070205080204" pitchFamily="50" charset="-128"/>
              </a:defRPr>
            </a:lvl1pPr>
            <a:lvl2pPr marL="742950" indent="-285750">
              <a:spcBef>
                <a:spcPct val="20000"/>
              </a:spcBef>
              <a:buClr>
                <a:schemeClr val="tx2"/>
              </a:buClr>
              <a:buSzPct val="40000"/>
              <a:buBlip>
                <a:blip r:embed="rId2"/>
              </a:buBlip>
              <a:defRPr kumimoji="1" sz="2800">
                <a:solidFill>
                  <a:schemeClr val="tx1"/>
                </a:solidFill>
                <a:latin typeface="Garamond" panose="02020404030301010803" pitchFamily="18" charset="0"/>
                <a:ea typeface="ＭＳ Ｐゴシック" panose="020B0600070205080204" pitchFamily="50" charset="-128"/>
              </a:defRPr>
            </a:lvl2pPr>
            <a:lvl3pPr marL="1143000" indent="-228600">
              <a:spcBef>
                <a:spcPct val="20000"/>
              </a:spcBef>
              <a:buClr>
                <a:schemeClr val="tx2"/>
              </a:buClr>
              <a:buChar char="•"/>
              <a:defRPr kumimoji="1" sz="2400" i="1">
                <a:solidFill>
                  <a:schemeClr val="tx1"/>
                </a:solidFill>
                <a:latin typeface="Garamond" panose="02020404030301010803" pitchFamily="18"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9pPr>
          </a:lstStyle>
          <a:p>
            <a:pPr eaLnBrk="1" hangingPunct="1">
              <a:spcBef>
                <a:spcPct val="0"/>
              </a:spcBef>
              <a:buClrTx/>
              <a:buSzTx/>
              <a:buFontTx/>
              <a:buNone/>
            </a:pPr>
            <a:r>
              <a:rPr lang="ja-JP" altLang="en-US" sz="2400" b="1">
                <a:solidFill>
                  <a:srgbClr val="FF0000"/>
                </a:solidFill>
              </a:rPr>
              <a:t>ライフプランによって</a:t>
            </a:r>
            <a:r>
              <a:rPr lang="en-US" altLang="ja-JP" sz="2400" b="1">
                <a:solidFill>
                  <a:srgbClr val="FF0000"/>
                </a:solidFill>
              </a:rPr>
              <a:t>1,291</a:t>
            </a:r>
            <a:r>
              <a:rPr lang="ja-JP" altLang="en-US" sz="2400" b="1">
                <a:solidFill>
                  <a:srgbClr val="FF0000"/>
                </a:solidFill>
              </a:rPr>
              <a:t>万円の効果が生まれ、</a:t>
            </a:r>
            <a:endParaRPr lang="en-US" altLang="ja-JP" sz="2400" b="1">
              <a:solidFill>
                <a:srgbClr val="FF0000"/>
              </a:solidFill>
            </a:endParaRPr>
          </a:p>
          <a:p>
            <a:pPr eaLnBrk="1" hangingPunct="1">
              <a:spcBef>
                <a:spcPct val="0"/>
              </a:spcBef>
              <a:buClrTx/>
              <a:buSzTx/>
              <a:buFontTx/>
              <a:buNone/>
            </a:pPr>
            <a:r>
              <a:rPr lang="ja-JP" altLang="en-US" sz="2400" b="1">
                <a:solidFill>
                  <a:srgbClr val="FF0000"/>
                </a:solidFill>
              </a:rPr>
              <a:t>無理のない住宅購入、教育資金の確保が可能となりました。</a:t>
            </a:r>
            <a:endParaRPr lang="en-US" altLang="ja-JP" sz="2400" b="1">
              <a:solidFill>
                <a:srgbClr val="FF0000"/>
              </a:solidFill>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91495" name="スライド番号プレースホルダー 3"/>
          <p:cNvSpPr>
            <a:spLocks noGrp="1"/>
          </p:cNvSpPr>
          <p:nvPr>
            <p:ph type="sldNum" sz="quarter" idx="12"/>
          </p:nvPr>
        </p:nvSpPr>
        <p:spPr>
          <a:noFill/>
        </p:spPr>
        <p:txBody>
          <a:bodyPr/>
          <a:lstStyle>
            <a:lvl1pPr>
              <a:spcBef>
                <a:spcPct val="20000"/>
              </a:spcBef>
              <a:buClr>
                <a:schemeClr val="tx2"/>
              </a:buClr>
              <a:buSzPct val="60000"/>
              <a:buBlip>
                <a:blip r:embed="rId2"/>
              </a:buBlip>
              <a:defRPr kumimoji="1" sz="3200">
                <a:solidFill>
                  <a:schemeClr val="tx1"/>
                </a:solidFill>
                <a:latin typeface="Garamond" panose="02020404030301010803" pitchFamily="18" charset="0"/>
                <a:ea typeface="ＭＳ Ｐゴシック" panose="020B0600070205080204" pitchFamily="50" charset="-128"/>
              </a:defRPr>
            </a:lvl1pPr>
            <a:lvl2pPr marL="742950" indent="-285750">
              <a:spcBef>
                <a:spcPct val="20000"/>
              </a:spcBef>
              <a:buClr>
                <a:schemeClr val="tx2"/>
              </a:buClr>
              <a:buSzPct val="40000"/>
              <a:buBlip>
                <a:blip r:embed="rId2"/>
              </a:buBlip>
              <a:defRPr kumimoji="1" sz="2800">
                <a:solidFill>
                  <a:schemeClr val="tx1"/>
                </a:solidFill>
                <a:latin typeface="Garamond" panose="02020404030301010803" pitchFamily="18" charset="0"/>
                <a:ea typeface="ＭＳ Ｐゴシック" panose="020B0600070205080204" pitchFamily="50" charset="-128"/>
              </a:defRPr>
            </a:lvl2pPr>
            <a:lvl3pPr marL="1143000" indent="-228600">
              <a:spcBef>
                <a:spcPct val="20000"/>
              </a:spcBef>
              <a:buClr>
                <a:schemeClr val="tx2"/>
              </a:buClr>
              <a:buChar char="•"/>
              <a:defRPr kumimoji="1" sz="2400" i="1">
                <a:solidFill>
                  <a:schemeClr val="tx1"/>
                </a:solidFill>
                <a:latin typeface="Garamond" panose="02020404030301010803" pitchFamily="18" charset="0"/>
                <a:ea typeface="ＭＳ Ｐゴシック" panose="020B0600070205080204" pitchFamily="50" charset="-128"/>
              </a:defRPr>
            </a:lvl3pPr>
            <a:lvl4pPr marL="1600200" indent="-228600">
              <a:spcBef>
                <a:spcPct val="20000"/>
              </a:spcBef>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4pPr>
            <a:lvl5pPr marL="2057400" indent="-228600">
              <a:spcBef>
                <a:spcPct val="20000"/>
              </a:spcBef>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5pPr>
            <a:lvl6pPr marL="25146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6pPr>
            <a:lvl7pPr marL="29718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7pPr>
            <a:lvl8pPr marL="34290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8pPr>
            <a:lvl9pPr marL="3886200" indent="-228600" eaLnBrk="0" fontAlgn="base" hangingPunct="0">
              <a:spcBef>
                <a:spcPct val="20000"/>
              </a:spcBef>
              <a:spcAft>
                <a:spcPct val="0"/>
              </a:spcAft>
              <a:buClr>
                <a:schemeClr val="tx2"/>
              </a:buClr>
              <a:buChar char="–"/>
              <a:defRPr kumimoji="1" sz="2000">
                <a:solidFill>
                  <a:schemeClr val="tx1"/>
                </a:solidFill>
                <a:latin typeface="Garamond" panose="02020404030301010803" pitchFamily="18" charset="0"/>
                <a:ea typeface="ＭＳ Ｐゴシック" panose="020B0600070205080204" pitchFamily="50" charset="-128"/>
              </a:defRPr>
            </a:lvl9pPr>
          </a:lstStyle>
          <a:p>
            <a:pPr>
              <a:spcBef>
                <a:spcPct val="0"/>
              </a:spcBef>
              <a:buClrTx/>
              <a:buSzTx/>
              <a:buFontTx/>
              <a:buNone/>
            </a:pPr>
            <a:fld id="{AA2FF115-06DA-4488-AD0A-A11CC834A0B6}" type="slidenum">
              <a:rPr kumimoji="0" lang="en-US" altLang="ja-JP" sz="1400">
                <a:solidFill>
                  <a:srgbClr val="2E402A"/>
                </a:solidFill>
                <a:latin typeface="Times New Roman" panose="02020603050405020304" pitchFamily="18" charset="0"/>
              </a:rPr>
              <a:pPr>
                <a:spcBef>
                  <a:spcPct val="0"/>
                </a:spcBef>
                <a:buClrTx/>
                <a:buSzTx/>
                <a:buFontTx/>
                <a:buNone/>
              </a:pPr>
              <a:t>33</a:t>
            </a:fld>
            <a:endParaRPr kumimoji="0" lang="en-US" altLang="ja-JP" sz="1400">
              <a:solidFill>
                <a:srgbClr val="2E402A"/>
              </a:solidFill>
              <a:latin typeface="Times New Roman" panose="02020603050405020304" pitchFamily="18" charset="0"/>
            </a:endParaRPr>
          </a:p>
        </p:txBody>
      </p:sp>
    </p:spTree>
    <p:extLst>
      <p:ext uri="{BB962C8B-B14F-4D97-AF65-F5344CB8AC3E}">
        <p14:creationId xmlns:p14="http://schemas.microsoft.com/office/powerpoint/2010/main" val="38503637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73731">
                                            <p:txEl>
                                              <p:pRg st="12" end="12"/>
                                            </p:txEl>
                                          </p:spTgt>
                                        </p:tgtEl>
                                        <p:attrNameLst>
                                          <p:attrName>style.visibility</p:attrName>
                                        </p:attrNameLst>
                                      </p:cBhvr>
                                      <p:to>
                                        <p:strVal val="visible"/>
                                      </p:to>
                                    </p:set>
                                    <p:animEffect transition="in" filter="barn(inVertical)">
                                      <p:cBhvr>
                                        <p:cTn id="7" dur="500"/>
                                        <p:tgtEl>
                                          <p:spTgt spid="73731">
                                            <p:txEl>
                                              <p:pRg st="12" end="1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511779FD-C4F2-49D3-991D-D9AD683D20AC}"/>
              </a:ext>
            </a:extLst>
          </p:cNvPr>
          <p:cNvSpPr/>
          <p:nvPr/>
        </p:nvSpPr>
        <p:spPr>
          <a:xfrm>
            <a:off x="711200" y="1402080"/>
            <a:ext cx="10546192" cy="240792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1046368" y="1402080"/>
            <a:ext cx="10668112" cy="1934527"/>
          </a:xfrm>
        </p:spPr>
        <p:txBody>
          <a:bodyPr>
            <a:noAutofit/>
          </a:bodyPr>
          <a:lstStyle/>
          <a:p>
            <a:pPr eaLnBrk="1" fontAlgn="auto" hangingPunct="1">
              <a:spcAft>
                <a:spcPts val="0"/>
              </a:spcAft>
              <a:defRPr/>
            </a:pPr>
            <a:r>
              <a:rPr lang="ja-JP" altLang="en-US" sz="4000" b="1" dirty="0">
                <a:solidFill>
                  <a:schemeClr val="bg1"/>
                </a:solidFill>
                <a:latin typeface="UD デジタル 教科書体 NP-B" panose="02020700000000000000" pitchFamily="18" charset="-128"/>
                <a:ea typeface="UD デジタル 教科書体 NP-B" panose="02020700000000000000" pitchFamily="18" charset="-128"/>
              </a:rPr>
              <a:t>ライフプランをして</a:t>
            </a:r>
            <a:br>
              <a:rPr lang="en-US" altLang="ja-JP" sz="4000" b="1" dirty="0">
                <a:solidFill>
                  <a:schemeClr val="bg1"/>
                </a:solidFill>
                <a:latin typeface="UD デジタル 教科書体 NP-B" panose="02020700000000000000" pitchFamily="18" charset="-128"/>
                <a:ea typeface="UD デジタル 教科書体 NP-B" panose="02020700000000000000" pitchFamily="18" charset="-128"/>
              </a:rPr>
            </a:br>
            <a:r>
              <a:rPr lang="ja-JP" altLang="en-US" sz="4000" b="1" dirty="0">
                <a:solidFill>
                  <a:schemeClr val="bg1"/>
                </a:solidFill>
                <a:latin typeface="UD デジタル 教科書体 NP-B" panose="02020700000000000000" pitchFamily="18" charset="-128"/>
                <a:ea typeface="UD デジタル 教科書体 NP-B" panose="02020700000000000000" pitchFamily="18" charset="-128"/>
              </a:rPr>
              <a:t>キャッシュフロー表を作成してみましょう</a:t>
            </a:r>
          </a:p>
        </p:txBody>
      </p:sp>
      <p:sp>
        <p:nvSpPr>
          <p:cNvPr id="3" name="タイトル 1"/>
          <p:cNvSpPr txBox="1">
            <a:spLocks/>
          </p:cNvSpPr>
          <p:nvPr/>
        </p:nvSpPr>
        <p:spPr>
          <a:xfrm>
            <a:off x="3105468" y="4428266"/>
            <a:ext cx="7207024" cy="452315"/>
          </a:xfrm>
          <a:prstGeom prst="rect">
            <a:avLst/>
          </a:prstGeom>
        </p:spPr>
        <p:txBody>
          <a:bodyPr anchor="b">
            <a:normAutofit lnSpcReduction="10000"/>
          </a:bodyPr>
          <a:lstStyle>
            <a:lvl1pPr algn="l" rtl="0" eaLnBrk="1" latinLnBrk="0" hangingPunct="1">
              <a:spcBef>
                <a:spcPct val="0"/>
              </a:spcBef>
              <a:buNone/>
              <a:defRPr kumimoji="1" sz="3000" b="0" kern="1200" cap="small" baseline="0">
                <a:solidFill>
                  <a:schemeClr val="tx2"/>
                </a:solidFill>
                <a:latin typeface="+mj-lt"/>
                <a:ea typeface="+mj-ea"/>
                <a:cs typeface="+mj-cs"/>
              </a:defRPr>
            </a:lvl1pPr>
          </a:lstStyle>
          <a:p>
            <a:pPr>
              <a:defRPr/>
            </a:pPr>
            <a:r>
              <a:rPr lang="ja-JP" altLang="en-US" sz="2400" b="1" dirty="0">
                <a:solidFill>
                  <a:schemeClr val="tx1"/>
                </a:solidFill>
                <a:latin typeface="UD デジタル 教科書体 NP-B" panose="02020700000000000000" pitchFamily="18" charset="-128"/>
                <a:ea typeface="UD デジタル 教科書体 NP-B" panose="02020700000000000000" pitchFamily="18" charset="-128"/>
              </a:rPr>
              <a:t>キャッシュフロー表は</a:t>
            </a:r>
            <a:r>
              <a:rPr lang="ja-JP" altLang="en-US" sz="2400" b="1" dirty="0">
                <a:solidFill>
                  <a:srgbClr val="FF0000"/>
                </a:solidFill>
                <a:latin typeface="UD デジタル 教科書体 NP-B" panose="02020700000000000000" pitchFamily="18" charset="-128"/>
                <a:ea typeface="UD デジタル 教科書体 NP-B" panose="02020700000000000000" pitchFamily="18" charset="-128"/>
              </a:rPr>
              <a:t>無料</a:t>
            </a:r>
            <a:r>
              <a:rPr lang="ja-JP" altLang="en-US" sz="2400" b="1" dirty="0">
                <a:solidFill>
                  <a:schemeClr val="tx1"/>
                </a:solidFill>
                <a:latin typeface="UD デジタル 教科書体 NP-B" panose="02020700000000000000" pitchFamily="18" charset="-128"/>
                <a:ea typeface="UD デジタル 教科書体 NP-B" panose="02020700000000000000" pitchFamily="18" charset="-128"/>
              </a:rPr>
              <a:t>で作成いたします</a:t>
            </a:r>
          </a:p>
        </p:txBody>
      </p:sp>
    </p:spTree>
    <p:extLst>
      <p:ext uri="{BB962C8B-B14F-4D97-AF65-F5344CB8AC3E}">
        <p14:creationId xmlns:p14="http://schemas.microsoft.com/office/powerpoint/2010/main" val="2425411088"/>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02" name="テキスト ボックス 9"/>
          <p:cNvSpPr txBox="1">
            <a:spLocks noChangeArrowheads="1"/>
          </p:cNvSpPr>
          <p:nvPr/>
        </p:nvSpPr>
        <p:spPr bwMode="auto">
          <a:xfrm>
            <a:off x="1662838" y="329917"/>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203779"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A9FB2C9D-F922-4B98-A12F-9F5F9F77CAD1}" type="slidenum">
              <a:rPr lang="en-US" altLang="ja-JP" sz="1200">
                <a:solidFill>
                  <a:srgbClr val="898989"/>
                </a:solidFill>
                <a:latin typeface="Times New Roman" panose="02020603050405020304" pitchFamily="18" charset="0"/>
              </a:rPr>
              <a:pPr>
                <a:spcBef>
                  <a:spcPct val="0"/>
                </a:spcBef>
                <a:buFontTx/>
                <a:buNone/>
              </a:pPr>
              <a:t>35</a:t>
            </a:fld>
            <a:endParaRPr lang="en-US" altLang="ja-JP" sz="1200">
              <a:solidFill>
                <a:srgbClr val="898989"/>
              </a:solidFill>
              <a:latin typeface="Times New Roman" panose="02020603050405020304" pitchFamily="18" charset="0"/>
            </a:endParaRPr>
          </a:p>
        </p:txBody>
      </p:sp>
      <p:sp>
        <p:nvSpPr>
          <p:cNvPr id="203780" name="Rectangle 3"/>
          <p:cNvSpPr>
            <a:spLocks noChangeArrowheads="1"/>
          </p:cNvSpPr>
          <p:nvPr/>
        </p:nvSpPr>
        <p:spPr bwMode="auto">
          <a:xfrm>
            <a:off x="1700937" y="252129"/>
            <a:ext cx="6121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いろぬりはおわった？</a:t>
            </a:r>
          </a:p>
        </p:txBody>
      </p:sp>
      <p:pic>
        <p:nvPicPr>
          <p:cNvPr id="203781"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78039" y="3155951"/>
            <a:ext cx="1214437"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82" name="図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19514" y="1182688"/>
            <a:ext cx="1260475"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83" name="図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063750" y="1406526"/>
            <a:ext cx="1397000"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84" name="図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63975" y="4618039"/>
            <a:ext cx="1181100" cy="150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85" name="図 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576888" y="4568825"/>
            <a:ext cx="112395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86" name="図 2"/>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832850" y="1058864"/>
            <a:ext cx="10747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87" name="図 4"/>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647113" y="2786063"/>
            <a:ext cx="1928812"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88" name="図 2"/>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1255762">
            <a:off x="8588376" y="5006976"/>
            <a:ext cx="1751013"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89" name="図 3"/>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7212014" y="4868864"/>
            <a:ext cx="1601787"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90" name="図 1"/>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126289" y="3011488"/>
            <a:ext cx="1443037"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91" name="図 4"/>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351089" y="4624388"/>
            <a:ext cx="890587"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92" name="図 1"/>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694114" y="3100389"/>
            <a:ext cx="1285875"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93" name="図 1"/>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5414963" y="3100389"/>
            <a:ext cx="1276350"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95" name="図 20"/>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045326" y="1196976"/>
            <a:ext cx="1376363" cy="111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96" name="図 21"/>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375275" y="1044575"/>
            <a:ext cx="1392238"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69145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850" name="テキスト ボックス 6"/>
          <p:cNvSpPr txBox="1">
            <a:spLocks noChangeArrowheads="1"/>
          </p:cNvSpPr>
          <p:nvPr/>
        </p:nvSpPr>
        <p:spPr bwMode="auto">
          <a:xfrm>
            <a:off x="1665289" y="77788"/>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05827"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17843C7D-090D-47A3-B2BE-3F1EEFA3F99A}" type="slidenum">
              <a:rPr lang="en-US" altLang="ja-JP" sz="1200">
                <a:solidFill>
                  <a:srgbClr val="898989"/>
                </a:solidFill>
                <a:latin typeface="Times New Roman" panose="02020603050405020304" pitchFamily="18" charset="0"/>
              </a:rPr>
              <a:pPr>
                <a:spcBef>
                  <a:spcPct val="0"/>
                </a:spcBef>
                <a:buFontTx/>
                <a:buNone/>
              </a:pPr>
              <a:t>36</a:t>
            </a:fld>
            <a:endParaRPr lang="en-US" altLang="ja-JP" sz="1200">
              <a:solidFill>
                <a:srgbClr val="898989"/>
              </a:solidFill>
              <a:latin typeface="Times New Roman" panose="02020603050405020304" pitchFamily="18" charset="0"/>
            </a:endParaRPr>
          </a:p>
        </p:txBody>
      </p:sp>
      <p:sp>
        <p:nvSpPr>
          <p:cNvPr id="205828" name="Rectangle 3"/>
          <p:cNvSpPr>
            <a:spLocks noChangeArrowheads="1"/>
          </p:cNvSpPr>
          <p:nvPr/>
        </p:nvSpPr>
        <p:spPr bwMode="auto">
          <a:xfrm>
            <a:off x="1703388" y="0"/>
            <a:ext cx="6121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シートにかいてみる</a:t>
            </a:r>
          </a:p>
        </p:txBody>
      </p:sp>
      <p:pic>
        <p:nvPicPr>
          <p:cNvPr id="205829" name="図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92538" y="739775"/>
            <a:ext cx="4330700" cy="603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正方形/長方形 1">
            <a:extLst>
              <a:ext uri="{FF2B5EF4-FFF2-40B4-BE49-F238E27FC236}">
                <a16:creationId xmlns:a16="http://schemas.microsoft.com/office/drawing/2014/main" id="{3378FAAB-02E0-4C7C-9232-EB7D9E2AA3D1}"/>
              </a:ext>
            </a:extLst>
          </p:cNvPr>
          <p:cNvSpPr/>
          <p:nvPr/>
        </p:nvSpPr>
        <p:spPr>
          <a:xfrm>
            <a:off x="3955774" y="908050"/>
            <a:ext cx="4025348" cy="5492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9848532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図 7" descr="18788491_1212895715489455_441787661_n.jpg">
            <a:extLst>
              <a:ext uri="{FF2B5EF4-FFF2-40B4-BE49-F238E27FC236}">
                <a16:creationId xmlns:a16="http://schemas.microsoft.com/office/drawing/2014/main" id="{E1F93A5B-620F-4B20-8940-18C1B2E9CDC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07472" y="0"/>
            <a:ext cx="4226873" cy="4721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8899" name="テキスト ボックス 11"/>
          <p:cNvSpPr txBox="1">
            <a:spLocks noChangeArrowheads="1"/>
          </p:cNvSpPr>
          <p:nvPr/>
        </p:nvSpPr>
        <p:spPr bwMode="auto">
          <a:xfrm>
            <a:off x="1699303" y="261938"/>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6" name="フッター プレースホルダー 5"/>
          <p:cNvSpPr>
            <a:spLocks noGrp="1"/>
          </p:cNvSpPr>
          <p:nvPr>
            <p:ph type="ftr" sz="quarter" idx="11"/>
          </p:nvPr>
        </p:nvSpPr>
        <p:spPr/>
        <p:txBody>
          <a:bodyPr/>
          <a:lstStyle/>
          <a:p>
            <a:pPr>
              <a:defRPr/>
            </a:pPr>
            <a:r>
              <a:rPr lang="en-US" altLang="ja-JP"/>
              <a:t>© 2017 Kid's Money School</a:t>
            </a:r>
          </a:p>
        </p:txBody>
      </p:sp>
      <p:sp>
        <p:nvSpPr>
          <p:cNvPr id="207876"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D7BA5591-48AA-4A1B-BD2B-96C339FA9144}" type="slidenum">
              <a:rPr lang="en-US" altLang="ja-JP" sz="1200">
                <a:solidFill>
                  <a:srgbClr val="898989"/>
                </a:solidFill>
                <a:latin typeface="Times New Roman" panose="02020603050405020304" pitchFamily="18" charset="0"/>
              </a:rPr>
              <a:pPr>
                <a:spcBef>
                  <a:spcPct val="0"/>
                </a:spcBef>
                <a:buFontTx/>
                <a:buNone/>
              </a:pPr>
              <a:t>37</a:t>
            </a:fld>
            <a:endParaRPr lang="en-US" altLang="ja-JP" sz="1200">
              <a:solidFill>
                <a:srgbClr val="898989"/>
              </a:solidFill>
              <a:latin typeface="Times New Roman" panose="02020603050405020304" pitchFamily="18" charset="0"/>
            </a:endParaRPr>
          </a:p>
        </p:txBody>
      </p:sp>
      <p:sp>
        <p:nvSpPr>
          <p:cNvPr id="207877" name="Rectangle 3"/>
          <p:cNvSpPr>
            <a:spLocks noChangeArrowheads="1"/>
          </p:cNvSpPr>
          <p:nvPr/>
        </p:nvSpPr>
        <p:spPr bwMode="auto">
          <a:xfrm>
            <a:off x="1847850" y="261938"/>
            <a:ext cx="59055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おみせやさんスタート！</a:t>
            </a:r>
          </a:p>
        </p:txBody>
      </p:sp>
      <p:sp>
        <p:nvSpPr>
          <p:cNvPr id="207878" name="Rectangle 27"/>
          <p:cNvSpPr>
            <a:spLocks noChangeArrowheads="1"/>
          </p:cNvSpPr>
          <p:nvPr/>
        </p:nvSpPr>
        <p:spPr bwMode="auto">
          <a:xfrm>
            <a:off x="2460626" y="5010150"/>
            <a:ext cx="4392613"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a:solidFill>
                  <a:srgbClr val="FF9900"/>
                </a:solidFill>
                <a:latin typeface="UD デジタル 教科書体 NP-B" panose="02020700000000000000" pitchFamily="18" charset="-128"/>
                <a:ea typeface="UD デジタル 教科書体 NP-B" panose="02020700000000000000" pitchFamily="18" charset="-128"/>
                <a:cs typeface="メイリオ" panose="020B0604030504040204" pitchFamily="50" charset="-128"/>
              </a:rPr>
              <a:t>どうやったら</a:t>
            </a:r>
            <a:endParaRPr lang="en-US" altLang="ja-JP" sz="3600" b="1">
              <a:solidFill>
                <a:srgbClr val="FF9900"/>
              </a:solidFill>
              <a:latin typeface="UD デジタル 教科書体 NP-B" panose="02020700000000000000" pitchFamily="18" charset="-128"/>
              <a:ea typeface="UD デジタル 教科書体 NP-B" panose="02020700000000000000" pitchFamily="18" charset="-128"/>
              <a:cs typeface="メイリオ" panose="020B0604030504040204" pitchFamily="50" charset="-128"/>
            </a:endParaRPr>
          </a:p>
          <a:p>
            <a:pPr eaLnBrk="1" hangingPunct="1">
              <a:spcBef>
                <a:spcPct val="0"/>
              </a:spcBef>
              <a:buFontTx/>
              <a:buNone/>
            </a:pPr>
            <a:r>
              <a:rPr lang="ja-JP" altLang="en-US" sz="3600" b="1">
                <a:solidFill>
                  <a:srgbClr val="FF9900"/>
                </a:solidFill>
                <a:latin typeface="UD デジタル 教科書体 NP-B" panose="02020700000000000000" pitchFamily="18" charset="-128"/>
                <a:ea typeface="UD デジタル 教科書体 NP-B" panose="02020700000000000000" pitchFamily="18" charset="-128"/>
                <a:cs typeface="メイリオ" panose="020B0604030504040204" pitchFamily="50" charset="-128"/>
              </a:rPr>
              <a:t>おきゃくさんが</a:t>
            </a:r>
            <a:endParaRPr lang="en-US" altLang="ja-JP" sz="3600" b="1">
              <a:solidFill>
                <a:srgbClr val="FF9900"/>
              </a:solidFill>
              <a:latin typeface="UD デジタル 教科書体 NP-B" panose="02020700000000000000" pitchFamily="18" charset="-128"/>
              <a:ea typeface="UD デジタル 教科書体 NP-B" panose="02020700000000000000" pitchFamily="18" charset="-128"/>
              <a:cs typeface="メイリオ" panose="020B0604030504040204" pitchFamily="50" charset="-128"/>
            </a:endParaRPr>
          </a:p>
          <a:p>
            <a:pPr eaLnBrk="1" hangingPunct="1">
              <a:spcBef>
                <a:spcPct val="0"/>
              </a:spcBef>
              <a:buFontTx/>
              <a:buNone/>
            </a:pPr>
            <a:r>
              <a:rPr lang="ja-JP" altLang="en-US" sz="3600" b="1">
                <a:solidFill>
                  <a:srgbClr val="FF9900"/>
                </a:solidFill>
                <a:latin typeface="UD デジタル 教科書体 NP-B" panose="02020700000000000000" pitchFamily="18" charset="-128"/>
                <a:ea typeface="UD デジタル 教科書体 NP-B" panose="02020700000000000000" pitchFamily="18" charset="-128"/>
                <a:cs typeface="メイリオ" panose="020B0604030504040204" pitchFamily="50" charset="-128"/>
              </a:rPr>
              <a:t>きてくれる？？</a:t>
            </a:r>
          </a:p>
        </p:txBody>
      </p:sp>
      <p:sp>
        <p:nvSpPr>
          <p:cNvPr id="207879" name="Rectangle 28"/>
          <p:cNvSpPr>
            <a:spLocks noChangeArrowheads="1"/>
          </p:cNvSpPr>
          <p:nvPr/>
        </p:nvSpPr>
        <p:spPr bwMode="auto">
          <a:xfrm>
            <a:off x="5303838" y="939800"/>
            <a:ext cx="5040312"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a:solidFill>
                  <a:srgbClr val="FF9900"/>
                </a:solidFill>
                <a:latin typeface="UD デジタル 教科書体 NP-B" panose="02020700000000000000" pitchFamily="18" charset="-128"/>
                <a:ea typeface="UD デジタル 教科書体 NP-B" panose="02020700000000000000" pitchFamily="18" charset="-128"/>
                <a:cs typeface="メイリオ" panose="020B0604030504040204" pitchFamily="50" charset="-128"/>
              </a:rPr>
              <a:t>どうやったらうれる？</a:t>
            </a:r>
          </a:p>
        </p:txBody>
      </p:sp>
      <p:pic>
        <p:nvPicPr>
          <p:cNvPr id="3" name="図 2">
            <a:extLst>
              <a:ext uri="{FF2B5EF4-FFF2-40B4-BE49-F238E27FC236}">
                <a16:creationId xmlns:a16="http://schemas.microsoft.com/office/drawing/2014/main" id="{A1EEDC30-58A9-4AAE-BED5-150D31D35E77}"/>
              </a:ext>
            </a:extLst>
          </p:cNvPr>
          <p:cNvPicPr>
            <a:picLocks noChangeAspect="1"/>
          </p:cNvPicPr>
          <p:nvPr/>
        </p:nvPicPr>
        <p:blipFill>
          <a:blip r:embed="rId3"/>
          <a:stretch>
            <a:fillRect/>
          </a:stretch>
        </p:blipFill>
        <p:spPr>
          <a:xfrm>
            <a:off x="6491905" y="2320757"/>
            <a:ext cx="2664178" cy="3770489"/>
          </a:xfrm>
          <a:prstGeom prst="rect">
            <a:avLst/>
          </a:prstGeom>
        </p:spPr>
      </p:pic>
      <p:sp>
        <p:nvSpPr>
          <p:cNvPr id="4" name="吹き出し: 円形 3">
            <a:extLst>
              <a:ext uri="{FF2B5EF4-FFF2-40B4-BE49-F238E27FC236}">
                <a16:creationId xmlns:a16="http://schemas.microsoft.com/office/drawing/2014/main" id="{9CC2AF46-D639-4C84-9872-7906CC0C25E4}"/>
              </a:ext>
            </a:extLst>
          </p:cNvPr>
          <p:cNvSpPr/>
          <p:nvPr/>
        </p:nvSpPr>
        <p:spPr>
          <a:xfrm>
            <a:off x="9156083" y="1633331"/>
            <a:ext cx="2325757" cy="1819689"/>
          </a:xfrm>
          <a:prstGeom prst="wedgeEllipseCallout">
            <a:avLst>
              <a:gd name="adj1" fmla="val -49038"/>
              <a:gd name="adj2" fmla="val 422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F764B6E4-0A7F-404C-9584-BBAF4CBFB6A6}"/>
              </a:ext>
            </a:extLst>
          </p:cNvPr>
          <p:cNvSpPr txBox="1"/>
          <p:nvPr/>
        </p:nvSpPr>
        <p:spPr>
          <a:xfrm rot="1676372">
            <a:off x="10538617" y="1846978"/>
            <a:ext cx="646331" cy="646331"/>
          </a:xfrm>
          <a:prstGeom prst="rect">
            <a:avLst/>
          </a:prstGeom>
          <a:noFill/>
        </p:spPr>
        <p:txBody>
          <a:bodyPr wrap="none" rtlCol="0">
            <a:spAutoFit/>
          </a:bodyPr>
          <a:lstStyle/>
          <a:p>
            <a:r>
              <a:rPr kumimoji="1" lang="ja-JP" altLang="en-US" sz="3600" dirty="0">
                <a:solidFill>
                  <a:srgbClr val="FF0000"/>
                </a:solidFill>
                <a:latin typeface="07やさしさゴシックボールド" panose="02000600000000000000" pitchFamily="2" charset="-128"/>
                <a:ea typeface="07やさしさゴシックボールド" panose="02000600000000000000" pitchFamily="2" charset="-128"/>
              </a:rPr>
              <a:t>？</a:t>
            </a:r>
          </a:p>
        </p:txBody>
      </p:sp>
      <p:pic>
        <p:nvPicPr>
          <p:cNvPr id="8" name="図 7">
            <a:extLst>
              <a:ext uri="{FF2B5EF4-FFF2-40B4-BE49-F238E27FC236}">
                <a16:creationId xmlns:a16="http://schemas.microsoft.com/office/drawing/2014/main" id="{576C222F-DA41-4D63-8876-4A23EF1060B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48191" y="2047153"/>
            <a:ext cx="1119809" cy="1119809"/>
          </a:xfrm>
          <a:prstGeom prst="rect">
            <a:avLst/>
          </a:prstGeom>
        </p:spPr>
      </p:pic>
      <p:sp>
        <p:nvSpPr>
          <p:cNvPr id="18" name="テキスト ボックス 17">
            <a:extLst>
              <a:ext uri="{FF2B5EF4-FFF2-40B4-BE49-F238E27FC236}">
                <a16:creationId xmlns:a16="http://schemas.microsoft.com/office/drawing/2014/main" id="{0E22B3D8-2222-4A29-A107-32A7ED387181}"/>
              </a:ext>
            </a:extLst>
          </p:cNvPr>
          <p:cNvSpPr txBox="1"/>
          <p:nvPr/>
        </p:nvSpPr>
        <p:spPr>
          <a:xfrm>
            <a:off x="8396901" y="5395438"/>
            <a:ext cx="1518364" cy="415498"/>
          </a:xfrm>
          <a:prstGeom prst="rect">
            <a:avLst/>
          </a:prstGeom>
          <a:noFill/>
        </p:spPr>
        <p:txBody>
          <a:bodyPr wrap="none" rtlCol="0">
            <a:spAutoFit/>
          </a:bodyPr>
          <a:lstStyle/>
          <a:p>
            <a:r>
              <a:rPr kumimoji="1" lang="ja-JP" altLang="en-US" sz="1050" dirty="0">
                <a:latin typeface="UD デジタル 教科書体 NP-B" panose="02020700000000000000" pitchFamily="18" charset="-128"/>
                <a:ea typeface="UD デジタル 教科書体 NP-B" panose="02020700000000000000" pitchFamily="18" charset="-128"/>
              </a:rPr>
              <a:t>キッズマネ</a:t>
            </a:r>
            <a:r>
              <a:rPr kumimoji="1" lang="en-US" altLang="ja-JP" sz="1050" dirty="0">
                <a:latin typeface="UD デジタル 教科書体 NP-B" panose="02020700000000000000" pitchFamily="18" charset="-128"/>
                <a:ea typeface="UD デジタル 教科書体 NP-B" panose="02020700000000000000" pitchFamily="18" charset="-128"/>
              </a:rPr>
              <a:t>―</a:t>
            </a:r>
            <a:r>
              <a:rPr kumimoji="1" lang="ja-JP" altLang="en-US" sz="1050" dirty="0">
                <a:latin typeface="UD デジタル 教科書体 NP-B" panose="02020700000000000000" pitchFamily="18" charset="-128"/>
                <a:ea typeface="UD デジタル 教科書体 NP-B" panose="02020700000000000000" pitchFamily="18" charset="-128"/>
              </a:rPr>
              <a:t>スクール</a:t>
            </a:r>
            <a:endParaRPr kumimoji="1" lang="en-US" altLang="ja-JP" sz="1050" dirty="0">
              <a:latin typeface="UD デジタル 教科書体 NP-B" panose="02020700000000000000" pitchFamily="18" charset="-128"/>
              <a:ea typeface="UD デジタル 教科書体 NP-B" panose="02020700000000000000" pitchFamily="18" charset="-128"/>
            </a:endParaRPr>
          </a:p>
          <a:p>
            <a:r>
              <a:rPr kumimoji="1" lang="ja-JP" altLang="en-US" sz="1050" dirty="0">
                <a:latin typeface="UD デジタル 教科書体 NP-B" panose="02020700000000000000" pitchFamily="18" charset="-128"/>
                <a:ea typeface="UD デジタル 教科書体 NP-B" panose="02020700000000000000" pitchFamily="18" charset="-128"/>
              </a:rPr>
              <a:t>キャラクター</a:t>
            </a:r>
          </a:p>
        </p:txBody>
      </p:sp>
      <p:sp>
        <p:nvSpPr>
          <p:cNvPr id="19" name="テキスト ボックス 18">
            <a:extLst>
              <a:ext uri="{FF2B5EF4-FFF2-40B4-BE49-F238E27FC236}">
                <a16:creationId xmlns:a16="http://schemas.microsoft.com/office/drawing/2014/main" id="{2A9611DF-529D-4984-98B1-B20AE9389FC4}"/>
              </a:ext>
            </a:extLst>
          </p:cNvPr>
          <p:cNvSpPr txBox="1"/>
          <p:nvPr/>
        </p:nvSpPr>
        <p:spPr>
          <a:xfrm>
            <a:off x="8576437" y="5776188"/>
            <a:ext cx="1210588" cy="338554"/>
          </a:xfrm>
          <a:prstGeom prst="rect">
            <a:avLst/>
          </a:prstGeom>
          <a:noFill/>
        </p:spPr>
        <p:txBody>
          <a:bodyPr wrap="none" rtlCol="0">
            <a:spAutoFit/>
          </a:bodyPr>
          <a:lstStyle/>
          <a:p>
            <a:r>
              <a:rPr kumimoji="1" lang="ja-JP" altLang="en-US" sz="1600" dirty="0">
                <a:latin typeface="UD デジタル 教科書体 NP-B" panose="02020700000000000000" pitchFamily="18" charset="-128"/>
                <a:ea typeface="UD デジタル 教科書体 NP-B" panose="02020700000000000000" pitchFamily="18" charset="-128"/>
              </a:rPr>
              <a:t>マネクルン</a:t>
            </a:r>
          </a:p>
        </p:txBody>
      </p:sp>
    </p:spTree>
    <p:extLst>
      <p:ext uri="{BB962C8B-B14F-4D97-AF65-F5344CB8AC3E}">
        <p14:creationId xmlns:p14="http://schemas.microsoft.com/office/powerpoint/2010/main" val="2230779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3" name="テキスト ボックス 8"/>
          <p:cNvSpPr txBox="1">
            <a:spLocks noChangeArrowheads="1"/>
          </p:cNvSpPr>
          <p:nvPr/>
        </p:nvSpPr>
        <p:spPr bwMode="auto">
          <a:xfrm>
            <a:off x="1703387" y="436562"/>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208900"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E0A06DEC-B4C1-4744-A725-DD8E986D6083}" type="slidenum">
              <a:rPr lang="en-US" altLang="ja-JP" sz="1200">
                <a:solidFill>
                  <a:srgbClr val="898989"/>
                </a:solidFill>
                <a:latin typeface="Times New Roman" panose="02020603050405020304" pitchFamily="18" charset="0"/>
              </a:rPr>
              <a:pPr>
                <a:spcBef>
                  <a:spcPct val="0"/>
                </a:spcBef>
                <a:buFontTx/>
                <a:buNone/>
              </a:pPr>
              <a:t>38</a:t>
            </a:fld>
            <a:endParaRPr lang="en-US" altLang="ja-JP" sz="1200">
              <a:solidFill>
                <a:srgbClr val="898989"/>
              </a:solidFill>
              <a:latin typeface="Times New Roman" panose="02020603050405020304" pitchFamily="18" charset="0"/>
            </a:endParaRPr>
          </a:p>
        </p:txBody>
      </p:sp>
      <p:sp>
        <p:nvSpPr>
          <p:cNvPr id="208901" name="Rectangle 3"/>
          <p:cNvSpPr>
            <a:spLocks noChangeArrowheads="1"/>
          </p:cNvSpPr>
          <p:nvPr/>
        </p:nvSpPr>
        <p:spPr bwMode="auto">
          <a:xfrm>
            <a:off x="1741486" y="358774"/>
            <a:ext cx="6121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おもいだしてみよう！</a:t>
            </a:r>
          </a:p>
        </p:txBody>
      </p:sp>
      <p:sp>
        <p:nvSpPr>
          <p:cNvPr id="208902" name="Rectangle 4"/>
          <p:cNvSpPr>
            <a:spLocks noChangeArrowheads="1"/>
          </p:cNvSpPr>
          <p:nvPr/>
        </p:nvSpPr>
        <p:spPr bwMode="auto">
          <a:xfrm>
            <a:off x="1703387" y="1415691"/>
            <a:ext cx="9144000" cy="424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ja-JP" altLang="en-US"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ぜんぶうれたかな？</a:t>
            </a: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おかねはふえたかな？</a:t>
            </a: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たのしかった？</a:t>
            </a: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なにをがんばった？</a:t>
            </a:r>
          </a:p>
          <a:p>
            <a:pPr eaLnBrk="1" hangingPunct="1">
              <a:buFontTx/>
              <a:buNone/>
            </a:pPr>
            <a:endParaRPr lang="en-US" altLang="ja-JP" sz="36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36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ja-JP" altLang="en-US" sz="3600"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pic>
        <p:nvPicPr>
          <p:cNvPr id="4" name="図 3">
            <a:extLst>
              <a:ext uri="{FF2B5EF4-FFF2-40B4-BE49-F238E27FC236}">
                <a16:creationId xmlns:a16="http://schemas.microsoft.com/office/drawing/2014/main" id="{84569F89-752D-4A8F-AFCB-2534C4E4742D}"/>
              </a:ext>
            </a:extLst>
          </p:cNvPr>
          <p:cNvPicPr>
            <a:picLocks noChangeAspect="1"/>
          </p:cNvPicPr>
          <p:nvPr/>
        </p:nvPicPr>
        <p:blipFill>
          <a:blip r:embed="rId3"/>
          <a:stretch>
            <a:fillRect/>
          </a:stretch>
        </p:blipFill>
        <p:spPr>
          <a:xfrm>
            <a:off x="7021280" y="1906228"/>
            <a:ext cx="3014133" cy="3759200"/>
          </a:xfrm>
          <a:prstGeom prst="rect">
            <a:avLst/>
          </a:prstGeom>
        </p:spPr>
      </p:pic>
      <p:sp>
        <p:nvSpPr>
          <p:cNvPr id="10" name="テキスト ボックス 9">
            <a:extLst>
              <a:ext uri="{FF2B5EF4-FFF2-40B4-BE49-F238E27FC236}">
                <a16:creationId xmlns:a16="http://schemas.microsoft.com/office/drawing/2014/main" id="{516709C5-EDA5-4013-9755-D174294467E8}"/>
              </a:ext>
            </a:extLst>
          </p:cNvPr>
          <p:cNvSpPr txBox="1"/>
          <p:nvPr/>
        </p:nvSpPr>
        <p:spPr>
          <a:xfrm>
            <a:off x="9270506" y="5684619"/>
            <a:ext cx="889987" cy="261610"/>
          </a:xfrm>
          <a:prstGeom prst="rect">
            <a:avLst/>
          </a:prstGeom>
          <a:noFill/>
        </p:spPr>
        <p:txBody>
          <a:bodyPr wrap="none" rtlCol="0">
            <a:spAutoFit/>
          </a:bodyPr>
          <a:lstStyle/>
          <a:p>
            <a:r>
              <a:rPr kumimoji="1" lang="ja-JP" altLang="en-US" sz="1100" dirty="0">
                <a:latin typeface="UD デジタル 教科書体 NP-B" panose="02020700000000000000" pitchFamily="18" charset="-128"/>
                <a:ea typeface="UD デジタル 教科書体 NP-B" panose="02020700000000000000" pitchFamily="18" charset="-128"/>
              </a:rPr>
              <a:t>チャリリン</a:t>
            </a:r>
          </a:p>
        </p:txBody>
      </p:sp>
      <p:sp>
        <p:nvSpPr>
          <p:cNvPr id="11" name="テキスト ボックス 10">
            <a:extLst>
              <a:ext uri="{FF2B5EF4-FFF2-40B4-BE49-F238E27FC236}">
                <a16:creationId xmlns:a16="http://schemas.microsoft.com/office/drawing/2014/main" id="{17256BC6-C5E0-4F9B-95A1-6A27DA7912C0}"/>
              </a:ext>
            </a:extLst>
          </p:cNvPr>
          <p:cNvSpPr txBox="1"/>
          <p:nvPr/>
        </p:nvSpPr>
        <p:spPr>
          <a:xfrm>
            <a:off x="7321712" y="5665428"/>
            <a:ext cx="1082348" cy="307777"/>
          </a:xfrm>
          <a:prstGeom prst="rect">
            <a:avLst/>
          </a:prstGeom>
          <a:noFill/>
        </p:spPr>
        <p:txBody>
          <a:bodyPr wrap="none" rtlCol="0">
            <a:spAutoFit/>
          </a:bodyPr>
          <a:lstStyle/>
          <a:p>
            <a:r>
              <a:rPr kumimoji="1" lang="ja-JP" altLang="en-US" sz="1400" dirty="0">
                <a:latin typeface="UD デジタル 教科書体 NP-B" panose="02020700000000000000" pitchFamily="18" charset="-128"/>
                <a:ea typeface="UD デジタル 教科書体 NP-B" panose="02020700000000000000" pitchFamily="18" charset="-128"/>
              </a:rPr>
              <a:t>マネクルン</a:t>
            </a:r>
          </a:p>
        </p:txBody>
      </p:sp>
    </p:spTree>
    <p:extLst>
      <p:ext uri="{BB962C8B-B14F-4D97-AF65-F5344CB8AC3E}">
        <p14:creationId xmlns:p14="http://schemas.microsoft.com/office/powerpoint/2010/main" val="21356825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1970" name="テキスト ボックス 14"/>
          <p:cNvSpPr txBox="1">
            <a:spLocks noChangeArrowheads="1"/>
          </p:cNvSpPr>
          <p:nvPr/>
        </p:nvSpPr>
        <p:spPr bwMode="auto">
          <a:xfrm>
            <a:off x="1658938" y="315914"/>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4" name="フッター プレースホルダー 3"/>
          <p:cNvSpPr>
            <a:spLocks noGrp="1"/>
          </p:cNvSpPr>
          <p:nvPr>
            <p:ph type="ftr" sz="quarter" idx="11"/>
          </p:nvPr>
        </p:nvSpPr>
        <p:spPr/>
        <p:txBody>
          <a:bodyPr/>
          <a:lstStyle/>
          <a:p>
            <a:pPr>
              <a:defRPr/>
            </a:pPr>
            <a:r>
              <a:rPr lang="en-US" altLang="ja-JP"/>
              <a:t>© 2017 Kid's Money School</a:t>
            </a:r>
          </a:p>
        </p:txBody>
      </p:sp>
      <p:sp>
        <p:nvSpPr>
          <p:cNvPr id="210947"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2A1EBA07-6FBB-49F5-9099-F8E6591EF50B}" type="slidenum">
              <a:rPr lang="en-US" altLang="ja-JP" sz="1200">
                <a:solidFill>
                  <a:srgbClr val="898989"/>
                </a:solidFill>
                <a:latin typeface="Times New Roman" panose="02020603050405020304" pitchFamily="18" charset="0"/>
              </a:rPr>
              <a:pPr>
                <a:spcBef>
                  <a:spcPct val="0"/>
                </a:spcBef>
                <a:buFontTx/>
                <a:buNone/>
              </a:pPr>
              <a:t>39</a:t>
            </a:fld>
            <a:endParaRPr lang="en-US" altLang="ja-JP" sz="1200">
              <a:solidFill>
                <a:srgbClr val="898989"/>
              </a:solidFill>
              <a:latin typeface="Times New Roman" panose="02020603050405020304" pitchFamily="18" charset="0"/>
            </a:endParaRPr>
          </a:p>
        </p:txBody>
      </p:sp>
      <p:sp>
        <p:nvSpPr>
          <p:cNvPr id="210948" name="Rectangle 3"/>
          <p:cNvSpPr>
            <a:spLocks noChangeArrowheads="1"/>
          </p:cNvSpPr>
          <p:nvPr/>
        </p:nvSpPr>
        <p:spPr bwMode="auto">
          <a:xfrm>
            <a:off x="1697037" y="270829"/>
            <a:ext cx="61214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３つのたいせつなこと</a:t>
            </a:r>
          </a:p>
        </p:txBody>
      </p:sp>
      <p:sp>
        <p:nvSpPr>
          <p:cNvPr id="19462" name="Rectangle 4"/>
          <p:cNvSpPr>
            <a:spLocks noChangeArrowheads="1"/>
          </p:cNvSpPr>
          <p:nvPr/>
        </p:nvSpPr>
        <p:spPr bwMode="auto">
          <a:xfrm>
            <a:off x="1657350" y="1158242"/>
            <a:ext cx="9144000"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en-US" altLang="ja-JP" b="1">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1 </a:t>
            </a:r>
            <a:r>
              <a:rPr lang="ja-JP" altLang="en-US" b="1">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おかねはおしごとをして、もらえる</a:t>
            </a:r>
            <a:endParaRPr lang="en-US" altLang="ja-JP">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sp>
        <p:nvSpPr>
          <p:cNvPr id="10" name="Rectangle 4"/>
          <p:cNvSpPr>
            <a:spLocks noChangeArrowheads="1"/>
          </p:cNvSpPr>
          <p:nvPr/>
        </p:nvSpPr>
        <p:spPr bwMode="auto">
          <a:xfrm>
            <a:off x="1658938" y="2711453"/>
            <a:ext cx="91440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en-US" altLang="ja-JP" b="1">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2 </a:t>
            </a:r>
            <a:r>
              <a:rPr lang="ja-JP" altLang="en-US" b="1">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おかねにはかぎりがある</a:t>
            </a:r>
            <a:endParaRPr lang="en-US" altLang="ja-JP">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sp>
        <p:nvSpPr>
          <p:cNvPr id="11" name="Rectangle 4"/>
          <p:cNvSpPr>
            <a:spLocks noChangeArrowheads="1"/>
          </p:cNvSpPr>
          <p:nvPr/>
        </p:nvSpPr>
        <p:spPr bwMode="auto">
          <a:xfrm>
            <a:off x="1652588" y="4725989"/>
            <a:ext cx="9144000"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en-US" altLang="ja-JP" b="1">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3 </a:t>
            </a:r>
            <a:r>
              <a:rPr lang="ja-JP" altLang="en-US" b="1">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おかねをつかうときはかんがえるようになろう</a:t>
            </a:r>
            <a:endParaRPr lang="en-US" altLang="ja-JP">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sp>
        <p:nvSpPr>
          <p:cNvPr id="2" name="テキスト ボックス 1"/>
          <p:cNvSpPr txBox="1">
            <a:spLocks noChangeArrowheads="1"/>
          </p:cNvSpPr>
          <p:nvPr/>
        </p:nvSpPr>
        <p:spPr bwMode="auto">
          <a:xfrm>
            <a:off x="1847850" y="1700213"/>
            <a:ext cx="74168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2400">
                <a:latin typeface="UD デジタル 教科書体 NK-B" panose="02020700000000000000" pitchFamily="18" charset="-128"/>
                <a:ea typeface="UD デジタル 教科書体 NK-B" panose="02020700000000000000" pitchFamily="18" charset="-128"/>
              </a:rPr>
              <a:t>おかねをかせぐのはたいへん</a:t>
            </a:r>
            <a:endParaRPr lang="en-US" altLang="ja-JP" sz="240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sz="2400">
                <a:latin typeface="UD デジタル 教科書体 NK-B" panose="02020700000000000000" pitchFamily="18" charset="-128"/>
                <a:ea typeface="UD デジタル 教科書体 NK-B" panose="02020700000000000000" pitchFamily="18" charset="-128"/>
              </a:rPr>
              <a:t>いっしょうけんめいにおしごとをしてもらえるもの</a:t>
            </a:r>
            <a:endParaRPr lang="en-US" altLang="ja-JP" sz="2400">
              <a:latin typeface="UD デジタル 教科書体 NK-B" panose="02020700000000000000" pitchFamily="18" charset="-128"/>
              <a:ea typeface="UD デジタル 教科書体 NK-B" panose="02020700000000000000" pitchFamily="18" charset="-128"/>
            </a:endParaRPr>
          </a:p>
        </p:txBody>
      </p:sp>
      <p:sp>
        <p:nvSpPr>
          <p:cNvPr id="13" name="テキスト ボックス 12"/>
          <p:cNvSpPr txBox="1">
            <a:spLocks noChangeArrowheads="1"/>
          </p:cNvSpPr>
          <p:nvPr/>
        </p:nvSpPr>
        <p:spPr bwMode="auto">
          <a:xfrm>
            <a:off x="1847851" y="3287715"/>
            <a:ext cx="87852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2400" dirty="0">
                <a:latin typeface="UD デジタル 教科書体 NK-B" panose="02020700000000000000" pitchFamily="18" charset="-128"/>
                <a:ea typeface="UD デジタル 教科書体 NK-B" panose="02020700000000000000" pitchFamily="18" charset="-128"/>
              </a:rPr>
              <a:t>おしごとをしてもらえるおかね</a:t>
            </a:r>
            <a:endParaRPr lang="en-US" altLang="ja-JP" sz="2400" dirty="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sz="2400" dirty="0">
                <a:latin typeface="UD デジタル 教科書体 NK-B" panose="02020700000000000000" pitchFamily="18" charset="-128"/>
                <a:ea typeface="UD デジタル 教科書体 NK-B" panose="02020700000000000000" pitchFamily="18" charset="-128"/>
              </a:rPr>
              <a:t>ぎんこうやおうちのひとのおさいふにいくらでもあるのではないよ</a:t>
            </a:r>
            <a:endParaRPr lang="en-US" altLang="ja-JP" sz="2400" dirty="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sz="2400" dirty="0">
                <a:latin typeface="UD デジタル 教科書体 NK-B" panose="02020700000000000000" pitchFamily="18" charset="-128"/>
                <a:ea typeface="UD デジタル 教科書体 NK-B" panose="02020700000000000000" pitchFamily="18" charset="-128"/>
              </a:rPr>
              <a:t>１えんたりなくてもかいものはできません</a:t>
            </a:r>
          </a:p>
        </p:txBody>
      </p:sp>
      <p:sp>
        <p:nvSpPr>
          <p:cNvPr id="14" name="テキスト ボックス 13"/>
          <p:cNvSpPr txBox="1">
            <a:spLocks noChangeArrowheads="1"/>
          </p:cNvSpPr>
          <p:nvPr/>
        </p:nvSpPr>
        <p:spPr bwMode="auto">
          <a:xfrm>
            <a:off x="1847850" y="5300663"/>
            <a:ext cx="7416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2400">
                <a:latin typeface="UD デジタル 教科書体 NK-B" panose="02020700000000000000" pitchFamily="18" charset="-128"/>
                <a:ea typeface="UD デジタル 教科書体 NK-B" panose="02020700000000000000" pitchFamily="18" charset="-128"/>
              </a:rPr>
              <a:t>おかねはたいせつ？？　いくらでもある？？</a:t>
            </a:r>
            <a:endParaRPr lang="en-US" altLang="ja-JP" sz="240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sz="2400">
                <a:latin typeface="UD デジタル 教科書体 NK-B" panose="02020700000000000000" pitchFamily="18" charset="-128"/>
                <a:ea typeface="UD デジタル 教科書体 NK-B" panose="02020700000000000000" pitchFamily="18" charset="-128"/>
              </a:rPr>
              <a:t>だからつかうときは、</a:t>
            </a:r>
            <a:endParaRPr lang="en-US" altLang="ja-JP" sz="2400">
              <a:latin typeface="UD デジタル 教科書体 NK-B" panose="02020700000000000000" pitchFamily="18" charset="-128"/>
              <a:ea typeface="UD デジタル 教科書体 NK-B" panose="02020700000000000000" pitchFamily="18" charset="-128"/>
            </a:endParaRPr>
          </a:p>
          <a:p>
            <a:pPr eaLnBrk="1" hangingPunct="1">
              <a:spcBef>
                <a:spcPct val="0"/>
              </a:spcBef>
              <a:buFontTx/>
              <a:buNone/>
            </a:pPr>
            <a:r>
              <a:rPr lang="ja-JP" altLang="en-US" sz="2400">
                <a:latin typeface="UD デジタル 教科書体 NK-B" panose="02020700000000000000" pitchFamily="18" charset="-128"/>
                <a:ea typeface="UD デジタル 教科書体 NK-B" panose="02020700000000000000" pitchFamily="18" charset="-128"/>
              </a:rPr>
              <a:t>ほんとうにほしいものかをかんがえてつかってね</a:t>
            </a:r>
          </a:p>
        </p:txBody>
      </p:sp>
      <p:pic>
        <p:nvPicPr>
          <p:cNvPr id="210956" name="図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4789" y="1516064"/>
            <a:ext cx="2389187" cy="238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84133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462">
                                            <p:txEl>
                                              <p:pRg st="0" end="0"/>
                                            </p:txEl>
                                          </p:spTgt>
                                        </p:tgtEl>
                                        <p:attrNameLst>
                                          <p:attrName>style.visibility</p:attrName>
                                        </p:attrNameLst>
                                      </p:cBhvr>
                                      <p:to>
                                        <p:strVal val="visible"/>
                                      </p:to>
                                    </p:set>
                                    <p:animEffect transition="in" filter="fade">
                                      <p:cBhvr>
                                        <p:cTn id="7" dur="500"/>
                                        <p:tgtEl>
                                          <p:spTgt spid="1946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fade">
                                      <p:cBhvr>
                                        <p:cTn id="19" dur="500"/>
                                        <p:tgtEl>
                                          <p:spTgt spid="10">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1794" name="テキスト ボックス 1"/>
          <p:cNvSpPr txBox="1">
            <a:spLocks noChangeArrowheads="1"/>
          </p:cNvSpPr>
          <p:nvPr/>
        </p:nvSpPr>
        <p:spPr bwMode="auto">
          <a:xfrm>
            <a:off x="1703389" y="188913"/>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solidFill>
                <a:srgbClr val="000000"/>
              </a:solidFill>
              <a:latin typeface="Times New Roman" panose="02020603050405020304" pitchFamily="18" charset="0"/>
            </a:endParaRPr>
          </a:p>
          <a:p>
            <a:pPr eaLnBrk="1" hangingPunct="1">
              <a:spcBef>
                <a:spcPct val="0"/>
              </a:spcBef>
              <a:buFontTx/>
              <a:buNone/>
              <a:defRPr/>
            </a:pPr>
            <a:endParaRPr lang="ja-JP" altLang="en-US" sz="1800">
              <a:solidFill>
                <a:srgbClr val="000000"/>
              </a:solidFill>
              <a:latin typeface="Times New Roman" panose="02020603050405020304" pitchFamily="18" charset="0"/>
            </a:endParaRPr>
          </a:p>
        </p:txBody>
      </p:sp>
      <p:sp>
        <p:nvSpPr>
          <p:cNvPr id="161800" name="フッター プレースホルダー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
        <p:nvSpPr>
          <p:cNvPr id="161795" name="スライド番号プレースホルダー 6"/>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B1E756BF-BB27-44A5-A51E-557CB4E1438A}" type="slidenum">
              <a:rPr lang="en-US" altLang="ja-JP" sz="1200">
                <a:solidFill>
                  <a:srgbClr val="898989"/>
                </a:solidFill>
                <a:latin typeface="Times New Roman" panose="02020603050405020304" pitchFamily="18" charset="0"/>
              </a:rPr>
              <a:pPr>
                <a:spcBef>
                  <a:spcPct val="0"/>
                </a:spcBef>
                <a:buFontTx/>
                <a:buNone/>
              </a:pPr>
              <a:t>4</a:t>
            </a:fld>
            <a:endParaRPr lang="en-US" altLang="ja-JP" sz="1200">
              <a:solidFill>
                <a:srgbClr val="898989"/>
              </a:solidFill>
              <a:latin typeface="Times New Roman" panose="02020603050405020304" pitchFamily="18" charset="0"/>
            </a:endParaRPr>
          </a:p>
        </p:txBody>
      </p:sp>
      <p:sp>
        <p:nvSpPr>
          <p:cNvPr id="161796" name="Rectangle 3"/>
          <p:cNvSpPr>
            <a:spLocks noChangeArrowheads="1"/>
          </p:cNvSpPr>
          <p:nvPr/>
        </p:nvSpPr>
        <p:spPr bwMode="auto">
          <a:xfrm>
            <a:off x="1727201" y="79375"/>
            <a:ext cx="432117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a:solidFill>
                  <a:srgbClr val="FFFFFF"/>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むかしのおかね</a:t>
            </a:r>
          </a:p>
        </p:txBody>
      </p:sp>
      <p:sp>
        <p:nvSpPr>
          <p:cNvPr id="9" name="Rectangle 4"/>
          <p:cNvSpPr>
            <a:spLocks noChangeArrowheads="1"/>
          </p:cNvSpPr>
          <p:nvPr/>
        </p:nvSpPr>
        <p:spPr bwMode="auto">
          <a:xfrm>
            <a:off x="1703389" y="3714750"/>
            <a:ext cx="3616323" cy="1105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ja-JP" altLang="en-US" sz="24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富本銭（ふほんせん）</a:t>
            </a:r>
            <a:endParaRPr lang="en-US" altLang="ja-JP" sz="24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pPr>
            <a:r>
              <a:rPr lang="ja-JP" altLang="en-US" sz="24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小判　（こばん）</a:t>
            </a:r>
            <a:endParaRPr lang="en-US" altLang="ja-JP" sz="24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p:txBody>
      </p:sp>
      <p:sp>
        <p:nvSpPr>
          <p:cNvPr id="159757" name="テキスト ボックス 12"/>
          <p:cNvSpPr txBox="1">
            <a:spLocks noChangeArrowheads="1"/>
          </p:cNvSpPr>
          <p:nvPr/>
        </p:nvSpPr>
        <p:spPr bwMode="auto">
          <a:xfrm>
            <a:off x="8025905" y="5264564"/>
            <a:ext cx="29908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r">
              <a:spcBef>
                <a:spcPct val="0"/>
              </a:spcBef>
              <a:buFontTx/>
              <a:buNone/>
            </a:pPr>
            <a:r>
              <a:rPr lang="ja-JP" altLang="en-US" sz="800">
                <a:solidFill>
                  <a:srgbClr val="000000"/>
                </a:solidFill>
                <a:latin typeface="Times New Roman" panose="02020603050405020304" pitchFamily="18" charset="0"/>
              </a:rPr>
              <a:t>転用元：</a:t>
            </a:r>
            <a:r>
              <a:rPr lang="en-US" altLang="ja-JP" sz="800">
                <a:solidFill>
                  <a:srgbClr val="000000"/>
                </a:solidFill>
                <a:latin typeface="Times New Roman" panose="02020603050405020304" pitchFamily="18" charset="0"/>
              </a:rPr>
              <a:t>Wikipedia</a:t>
            </a:r>
            <a:endParaRPr lang="ja-JP" altLang="en-US" sz="800">
              <a:solidFill>
                <a:srgbClr val="000000"/>
              </a:solidFill>
              <a:latin typeface="Times New Roman" panose="02020603050405020304" pitchFamily="18" charset="0"/>
            </a:endParaRPr>
          </a:p>
        </p:txBody>
      </p:sp>
      <p:sp>
        <p:nvSpPr>
          <p:cNvPr id="159758" name="テキスト ボックス 13"/>
          <p:cNvSpPr txBox="1">
            <a:spLocks noChangeArrowheads="1"/>
          </p:cNvSpPr>
          <p:nvPr/>
        </p:nvSpPr>
        <p:spPr bwMode="auto">
          <a:xfrm>
            <a:off x="5707698" y="5264564"/>
            <a:ext cx="29908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r">
              <a:spcBef>
                <a:spcPct val="0"/>
              </a:spcBef>
              <a:buFontTx/>
              <a:buNone/>
            </a:pPr>
            <a:r>
              <a:rPr lang="ja-JP" altLang="en-US" sz="800" dirty="0">
                <a:solidFill>
                  <a:srgbClr val="000000"/>
                </a:solidFill>
                <a:latin typeface="Times New Roman" panose="02020603050405020304" pitchFamily="18" charset="0"/>
              </a:rPr>
              <a:t>転用元：</a:t>
            </a:r>
            <a:r>
              <a:rPr lang="en-US" altLang="ja-JP" sz="800" dirty="0">
                <a:solidFill>
                  <a:srgbClr val="000000"/>
                </a:solidFill>
                <a:latin typeface="Times New Roman" panose="02020603050405020304" pitchFamily="18" charset="0"/>
              </a:rPr>
              <a:t>Wikipedia</a:t>
            </a:r>
            <a:endParaRPr lang="ja-JP" altLang="en-US" sz="800" dirty="0">
              <a:solidFill>
                <a:srgbClr val="000000"/>
              </a:solidFill>
              <a:latin typeface="Times New Roman" panose="02020603050405020304" pitchFamily="18" charset="0"/>
            </a:endParaRPr>
          </a:p>
        </p:txBody>
      </p:sp>
      <p:sp>
        <p:nvSpPr>
          <p:cNvPr id="4" name="テキスト ボックス 3">
            <a:extLst>
              <a:ext uri="{FF2B5EF4-FFF2-40B4-BE49-F238E27FC236}">
                <a16:creationId xmlns:a16="http://schemas.microsoft.com/office/drawing/2014/main" id="{227C9776-7B1C-48A4-80B4-7FDCEFC6190E}"/>
              </a:ext>
            </a:extLst>
          </p:cNvPr>
          <p:cNvSpPr txBox="1"/>
          <p:nvPr/>
        </p:nvSpPr>
        <p:spPr>
          <a:xfrm>
            <a:off x="1641018" y="1443415"/>
            <a:ext cx="5379542" cy="1815882"/>
          </a:xfrm>
          <a:prstGeom prst="rect">
            <a:avLst/>
          </a:prstGeom>
          <a:noFill/>
        </p:spPr>
        <p:txBody>
          <a:bodyPr wrap="square" rtlCol="0">
            <a:spAutoFit/>
          </a:bodyPr>
          <a:lstStyle/>
          <a:p>
            <a:pPr eaLnBrk="1" hangingPunct="1">
              <a:buFontTx/>
              <a:buNone/>
            </a:pPr>
            <a:r>
              <a:rPr lang="ja-JP" altLang="en-US" sz="28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もっとながくほかんができて、</a:t>
            </a:r>
            <a:endParaRPr lang="en-US" altLang="ja-JP" sz="28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pPr>
            <a:r>
              <a:rPr lang="ja-JP" altLang="en-US" sz="28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おおくのひとがほしいとおもう</a:t>
            </a:r>
            <a:endParaRPr lang="en-US" altLang="ja-JP" sz="28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pPr eaLnBrk="1" hangingPunct="1">
              <a:buFontTx/>
              <a:buNone/>
            </a:pPr>
            <a:r>
              <a:rPr lang="ja-JP" altLang="en-US" sz="28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ものにかわりました。</a:t>
            </a:r>
            <a:endParaRPr lang="en-US" altLang="ja-JP" sz="2800" b="1" dirty="0">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a:p>
            <a:endParaRPr kumimoji="1" lang="ja-JP" altLang="en-US" sz="2800" dirty="0">
              <a:latin typeface="UD デジタル 教科書体 N-B" panose="02020700000000000000" pitchFamily="17" charset="-128"/>
              <a:ea typeface="UD デジタル 教科書体 N-B" panose="02020700000000000000" pitchFamily="17" charset="-128"/>
            </a:endParaRPr>
          </a:p>
        </p:txBody>
      </p:sp>
      <p:pic>
        <p:nvPicPr>
          <p:cNvPr id="6" name="図 5">
            <a:extLst>
              <a:ext uri="{FF2B5EF4-FFF2-40B4-BE49-F238E27FC236}">
                <a16:creationId xmlns:a16="http://schemas.microsoft.com/office/drawing/2014/main" id="{15636DD2-5EFF-43B3-97A1-E12823C0E4DB}"/>
              </a:ext>
            </a:extLst>
          </p:cNvPr>
          <p:cNvPicPr>
            <a:picLocks noChangeAspect="1"/>
          </p:cNvPicPr>
          <p:nvPr/>
        </p:nvPicPr>
        <p:blipFill rotWithShape="1">
          <a:blip r:embed="rId3">
            <a:extLst>
              <a:ext uri="{28A0092B-C50C-407E-A947-70E740481C1C}">
                <a14:useLocalDpi xmlns:a14="http://schemas.microsoft.com/office/drawing/2010/main" val="0"/>
              </a:ext>
            </a:extLst>
          </a:blip>
          <a:srcRect l="10872" t="14367" r="8593" b="5794"/>
          <a:stretch/>
        </p:blipFill>
        <p:spPr>
          <a:xfrm>
            <a:off x="7020560" y="3218861"/>
            <a:ext cx="1990724" cy="1921544"/>
          </a:xfrm>
          <a:prstGeom prst="rect">
            <a:avLst/>
          </a:prstGeom>
        </p:spPr>
      </p:pic>
      <p:pic>
        <p:nvPicPr>
          <p:cNvPr id="8" name="図 7">
            <a:extLst>
              <a:ext uri="{FF2B5EF4-FFF2-40B4-BE49-F238E27FC236}">
                <a16:creationId xmlns:a16="http://schemas.microsoft.com/office/drawing/2014/main" id="{6290FEC7-2C92-44AC-96AA-2DD4317804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46890" y="1790042"/>
            <a:ext cx="1941954" cy="3474522"/>
          </a:xfrm>
          <a:prstGeom prst="rect">
            <a:avLst/>
          </a:prstGeom>
        </p:spPr>
      </p:pic>
    </p:spTree>
    <p:extLst>
      <p:ext uri="{BB962C8B-B14F-4D97-AF65-F5344CB8AC3E}">
        <p14:creationId xmlns:p14="http://schemas.microsoft.com/office/powerpoint/2010/main" val="29338248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9758"/>
                                        </p:tgtEl>
                                        <p:attrNameLst>
                                          <p:attrName>style.visibility</p:attrName>
                                        </p:attrNameLst>
                                      </p:cBhvr>
                                      <p:to>
                                        <p:strVal val="visible"/>
                                      </p:to>
                                    </p:set>
                                    <p:animEffect transition="in" filter="fade">
                                      <p:cBhvr>
                                        <p:cTn id="12" dur="1000"/>
                                        <p:tgtEl>
                                          <p:spTgt spid="159758"/>
                                        </p:tgtEl>
                                      </p:cBhvr>
                                    </p:animEffect>
                                    <p:anim calcmode="lin" valueType="num">
                                      <p:cBhvr>
                                        <p:cTn id="13" dur="1000" fill="hold"/>
                                        <p:tgtEl>
                                          <p:spTgt spid="159758"/>
                                        </p:tgtEl>
                                        <p:attrNameLst>
                                          <p:attrName>ppt_x</p:attrName>
                                        </p:attrNameLst>
                                      </p:cBhvr>
                                      <p:tavLst>
                                        <p:tav tm="0">
                                          <p:val>
                                            <p:strVal val="#ppt_x"/>
                                          </p:val>
                                        </p:tav>
                                        <p:tav tm="100000">
                                          <p:val>
                                            <p:strVal val="#ppt_x"/>
                                          </p:val>
                                        </p:tav>
                                      </p:tavLst>
                                    </p:anim>
                                    <p:anim calcmode="lin" valueType="num">
                                      <p:cBhvr>
                                        <p:cTn id="14" dur="1000" fill="hold"/>
                                        <p:tgtEl>
                                          <p:spTgt spid="159758"/>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Effect transition="in" filter="fade">
                                      <p:cBhvr>
                                        <p:cTn id="19" dur="1000"/>
                                        <p:tgtEl>
                                          <p:spTgt spid="9">
                                            <p:txEl>
                                              <p:pRg st="1" end="1"/>
                                            </p:txEl>
                                          </p:spTgt>
                                        </p:tgtEl>
                                      </p:cBhvr>
                                    </p:animEffect>
                                    <p:anim calcmode="lin" valueType="num">
                                      <p:cBhvr>
                                        <p:cTn id="20"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9757"/>
                                        </p:tgtEl>
                                        <p:attrNameLst>
                                          <p:attrName>style.visibility</p:attrName>
                                        </p:attrNameLst>
                                      </p:cBhvr>
                                      <p:to>
                                        <p:strVal val="visible"/>
                                      </p:to>
                                    </p:set>
                                    <p:animEffect transition="in" filter="fade">
                                      <p:cBhvr>
                                        <p:cTn id="24" dur="1000"/>
                                        <p:tgtEl>
                                          <p:spTgt spid="159757"/>
                                        </p:tgtEl>
                                      </p:cBhvr>
                                    </p:animEffect>
                                    <p:anim calcmode="lin" valueType="num">
                                      <p:cBhvr>
                                        <p:cTn id="25" dur="1000" fill="hold"/>
                                        <p:tgtEl>
                                          <p:spTgt spid="159757"/>
                                        </p:tgtEl>
                                        <p:attrNameLst>
                                          <p:attrName>ppt_x</p:attrName>
                                        </p:attrNameLst>
                                      </p:cBhvr>
                                      <p:tavLst>
                                        <p:tav tm="0">
                                          <p:val>
                                            <p:strVal val="#ppt_x"/>
                                          </p:val>
                                        </p:tav>
                                        <p:tav tm="100000">
                                          <p:val>
                                            <p:strVal val="#ppt_x"/>
                                          </p:val>
                                        </p:tav>
                                      </p:tavLst>
                                    </p:anim>
                                    <p:anim calcmode="lin" valueType="num">
                                      <p:cBhvr>
                                        <p:cTn id="26" dur="1000" fill="hold"/>
                                        <p:tgtEl>
                                          <p:spTgt spid="1597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57" grpId="0"/>
      <p:bldP spid="159758"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4018" name="テキスト ボックス 9"/>
          <p:cNvSpPr txBox="1">
            <a:spLocks noChangeArrowheads="1"/>
          </p:cNvSpPr>
          <p:nvPr/>
        </p:nvSpPr>
        <p:spPr bwMode="auto">
          <a:xfrm>
            <a:off x="1480344" y="489145"/>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212995"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8C2687E2-AA28-4E63-AE5D-2AC222ADC9B1}" type="slidenum">
              <a:rPr lang="en-US" altLang="ja-JP" sz="1200">
                <a:solidFill>
                  <a:srgbClr val="898989"/>
                </a:solidFill>
                <a:latin typeface="Times New Roman" panose="02020603050405020304" pitchFamily="18" charset="0"/>
              </a:rPr>
              <a:pPr>
                <a:spcBef>
                  <a:spcPct val="0"/>
                </a:spcBef>
                <a:buFontTx/>
                <a:buNone/>
              </a:pPr>
              <a:t>40</a:t>
            </a:fld>
            <a:endParaRPr lang="en-US" altLang="ja-JP" sz="1200">
              <a:solidFill>
                <a:srgbClr val="898989"/>
              </a:solidFill>
              <a:latin typeface="Times New Roman" panose="02020603050405020304" pitchFamily="18" charset="0"/>
            </a:endParaRPr>
          </a:p>
        </p:txBody>
      </p:sp>
      <p:sp>
        <p:nvSpPr>
          <p:cNvPr id="212996" name="Rectangle 3"/>
          <p:cNvSpPr>
            <a:spLocks noChangeArrowheads="1"/>
          </p:cNvSpPr>
          <p:nvPr/>
        </p:nvSpPr>
        <p:spPr bwMode="auto">
          <a:xfrm>
            <a:off x="1518443" y="411357"/>
            <a:ext cx="8697912"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たいせつなこと</a:t>
            </a:r>
          </a:p>
        </p:txBody>
      </p:sp>
      <p:sp>
        <p:nvSpPr>
          <p:cNvPr id="19462" name="Rectangle 4"/>
          <p:cNvSpPr>
            <a:spLocks noChangeArrowheads="1"/>
          </p:cNvSpPr>
          <p:nvPr/>
        </p:nvSpPr>
        <p:spPr bwMode="auto">
          <a:xfrm>
            <a:off x="1480344" y="1327150"/>
            <a:ext cx="91440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ja-JP" altLang="en-US"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おかねはおしごとをしておきゃくさんに</a:t>
            </a: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3600" b="1" dirty="0">
                <a:solidFill>
                  <a:srgbClr val="FF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よろこんでもらったり、やくにたつこと</a:t>
            </a:r>
            <a:r>
              <a:rPr lang="ja-JP" altLang="en-US"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で</a:t>
            </a: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おかねはもらえます</a:t>
            </a: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3600" b="1"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2800" b="1"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おかねがうごくと、みんなが</a:t>
            </a:r>
            <a:endParaRPr lang="en-US" altLang="ja-JP" sz="36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sz="4000" b="1" dirty="0">
                <a:solidFill>
                  <a:srgbClr val="FF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たのしく</a:t>
            </a:r>
            <a:r>
              <a:rPr lang="ja-JP" altLang="en-US" sz="3600" b="1" dirty="0">
                <a:solidFill>
                  <a:srgbClr val="FF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なるよね！</a:t>
            </a:r>
            <a:endParaRPr lang="en-US" altLang="ja-JP" sz="3600" b="1" dirty="0">
              <a:solidFill>
                <a:srgbClr val="FF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dirty="0">
              <a:solidFill>
                <a:srgbClr val="00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pic>
        <p:nvPicPr>
          <p:cNvPr id="4" name="図 3">
            <a:extLst>
              <a:ext uri="{FF2B5EF4-FFF2-40B4-BE49-F238E27FC236}">
                <a16:creationId xmlns:a16="http://schemas.microsoft.com/office/drawing/2014/main" id="{851486FD-0CEF-4FB8-A148-ED37EECDCC28}"/>
              </a:ext>
            </a:extLst>
          </p:cNvPr>
          <p:cNvPicPr>
            <a:picLocks noChangeAspect="1"/>
          </p:cNvPicPr>
          <p:nvPr/>
        </p:nvPicPr>
        <p:blipFill>
          <a:blip r:embed="rId3"/>
          <a:stretch>
            <a:fillRect/>
          </a:stretch>
        </p:blipFill>
        <p:spPr>
          <a:xfrm rot="21101801">
            <a:off x="7294050" y="3575755"/>
            <a:ext cx="2664178" cy="1941689"/>
          </a:xfrm>
          <a:prstGeom prst="rect">
            <a:avLst/>
          </a:prstGeom>
        </p:spPr>
      </p:pic>
      <p:pic>
        <p:nvPicPr>
          <p:cNvPr id="7" name="図 6">
            <a:extLst>
              <a:ext uri="{FF2B5EF4-FFF2-40B4-BE49-F238E27FC236}">
                <a16:creationId xmlns:a16="http://schemas.microsoft.com/office/drawing/2014/main" id="{BD2989C4-6011-4264-B46F-0A932FEBA255}"/>
              </a:ext>
            </a:extLst>
          </p:cNvPr>
          <p:cNvPicPr>
            <a:picLocks noChangeAspect="1"/>
          </p:cNvPicPr>
          <p:nvPr/>
        </p:nvPicPr>
        <p:blipFill>
          <a:blip r:embed="rId4"/>
          <a:stretch>
            <a:fillRect/>
          </a:stretch>
        </p:blipFill>
        <p:spPr>
          <a:xfrm rot="798687">
            <a:off x="9996815" y="4028262"/>
            <a:ext cx="1794933" cy="1817511"/>
          </a:xfrm>
          <a:prstGeom prst="rect">
            <a:avLst/>
          </a:prstGeom>
        </p:spPr>
      </p:pic>
    </p:spTree>
    <p:extLst>
      <p:ext uri="{BB962C8B-B14F-4D97-AF65-F5344CB8AC3E}">
        <p14:creationId xmlns:p14="http://schemas.microsoft.com/office/powerpoint/2010/main" val="36392219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462">
                                            <p:txEl>
                                              <p:pRg st="0" end="0"/>
                                            </p:txEl>
                                          </p:spTgt>
                                        </p:tgtEl>
                                        <p:attrNameLst>
                                          <p:attrName>style.visibility</p:attrName>
                                        </p:attrNameLst>
                                      </p:cBhvr>
                                      <p:to>
                                        <p:strVal val="visible"/>
                                      </p:to>
                                    </p:set>
                                    <p:animEffect transition="in" filter="fade">
                                      <p:cBhvr>
                                        <p:cTn id="7" dur="500"/>
                                        <p:tgtEl>
                                          <p:spTgt spid="1946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9462">
                                            <p:txEl>
                                              <p:pRg st="1" end="1"/>
                                            </p:txEl>
                                          </p:spTgt>
                                        </p:tgtEl>
                                        <p:attrNameLst>
                                          <p:attrName>style.visibility</p:attrName>
                                        </p:attrNameLst>
                                      </p:cBhvr>
                                      <p:to>
                                        <p:strVal val="visible"/>
                                      </p:to>
                                    </p:set>
                                    <p:animEffect transition="in" filter="fade">
                                      <p:cBhvr>
                                        <p:cTn id="12" dur="500"/>
                                        <p:tgtEl>
                                          <p:spTgt spid="19462">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9462">
                                            <p:txEl>
                                              <p:pRg st="2" end="2"/>
                                            </p:txEl>
                                          </p:spTgt>
                                        </p:tgtEl>
                                        <p:attrNameLst>
                                          <p:attrName>style.visibility</p:attrName>
                                        </p:attrNameLst>
                                      </p:cBhvr>
                                      <p:to>
                                        <p:strVal val="visible"/>
                                      </p:to>
                                    </p:set>
                                    <p:animEffect transition="in" filter="fade">
                                      <p:cBhvr>
                                        <p:cTn id="15" dur="500"/>
                                        <p:tgtEl>
                                          <p:spTgt spid="19462">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19462">
                                            <p:txEl>
                                              <p:pRg st="5" end="5"/>
                                            </p:txEl>
                                          </p:spTgt>
                                        </p:tgtEl>
                                        <p:attrNameLst>
                                          <p:attrName>style.visibility</p:attrName>
                                        </p:attrNameLst>
                                      </p:cBhvr>
                                      <p:to>
                                        <p:strVal val="visible"/>
                                      </p:to>
                                    </p:set>
                                    <p:animEffect transition="in" filter="fade">
                                      <p:cBhvr>
                                        <p:cTn id="20" dur="500"/>
                                        <p:tgtEl>
                                          <p:spTgt spid="19462">
                                            <p:txEl>
                                              <p:pRg st="5" end="5"/>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19462">
                                            <p:txEl>
                                              <p:pRg st="6" end="6"/>
                                            </p:txEl>
                                          </p:spTgt>
                                        </p:tgtEl>
                                        <p:attrNameLst>
                                          <p:attrName>style.visibility</p:attrName>
                                        </p:attrNameLst>
                                      </p:cBhvr>
                                      <p:to>
                                        <p:strVal val="visible"/>
                                      </p:to>
                                    </p:set>
                                    <p:animEffect transition="in" filter="fade">
                                      <p:cBhvr>
                                        <p:cTn id="25" dur="500"/>
                                        <p:tgtEl>
                                          <p:spTgt spid="1946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6066" name="テキスト ボックス 7"/>
          <p:cNvSpPr txBox="1">
            <a:spLocks noChangeArrowheads="1"/>
          </p:cNvSpPr>
          <p:nvPr/>
        </p:nvSpPr>
        <p:spPr bwMode="auto">
          <a:xfrm>
            <a:off x="1634808" y="250160"/>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dirty="0">
              <a:latin typeface="Times New Roman" panose="02020603050405020304" pitchFamily="18" charset="0"/>
            </a:endParaRPr>
          </a:p>
          <a:p>
            <a:pPr eaLnBrk="1" hangingPunct="1">
              <a:spcBef>
                <a:spcPct val="0"/>
              </a:spcBef>
              <a:buFontTx/>
              <a:buNone/>
              <a:defRPr/>
            </a:pPr>
            <a:endParaRPr lang="ja-JP" altLang="en-US" sz="1800" dirty="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215043" name="スライド番号プレースホルダー 8"/>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D8F6FB0F-51E8-4160-AABE-55C958434DAC}" type="slidenum">
              <a:rPr lang="en-US" altLang="ja-JP" sz="1200">
                <a:solidFill>
                  <a:srgbClr val="898989"/>
                </a:solidFill>
                <a:latin typeface="Times New Roman" panose="02020603050405020304" pitchFamily="18" charset="0"/>
              </a:rPr>
              <a:pPr>
                <a:spcBef>
                  <a:spcPct val="0"/>
                </a:spcBef>
                <a:buFontTx/>
                <a:buNone/>
              </a:pPr>
              <a:t>41</a:t>
            </a:fld>
            <a:endParaRPr lang="en-US" altLang="ja-JP" sz="1200">
              <a:solidFill>
                <a:srgbClr val="898989"/>
              </a:solidFill>
              <a:latin typeface="Times New Roman" panose="02020603050405020304" pitchFamily="18" charset="0"/>
            </a:endParaRPr>
          </a:p>
        </p:txBody>
      </p:sp>
      <p:sp>
        <p:nvSpPr>
          <p:cNvPr id="215044" name="Rectangle 3"/>
          <p:cNvSpPr>
            <a:spLocks noChangeArrowheads="1"/>
          </p:cNvSpPr>
          <p:nvPr/>
        </p:nvSpPr>
        <p:spPr bwMode="auto">
          <a:xfrm>
            <a:off x="1699102" y="132209"/>
            <a:ext cx="9015413"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おぼえてかえってほしいことがあります！</a:t>
            </a:r>
          </a:p>
        </p:txBody>
      </p:sp>
      <p:sp>
        <p:nvSpPr>
          <p:cNvPr id="19462" name="Rectangle 4"/>
          <p:cNvSpPr>
            <a:spLocks noChangeArrowheads="1"/>
          </p:cNvSpPr>
          <p:nvPr/>
        </p:nvSpPr>
        <p:spPr bwMode="auto">
          <a:xfrm>
            <a:off x="1634808" y="1040259"/>
            <a:ext cx="91440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buFontTx/>
              <a:buNone/>
            </a:pPr>
            <a:r>
              <a:rPr lang="ja-JP" altLang="en-US"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みんなはだれからおかねをもらってる？</a:t>
            </a:r>
            <a:endParaRPr lang="en-US" altLang="ja-JP"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1400"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おうちのひとに</a:t>
            </a:r>
            <a:endParaRPr lang="en-US" altLang="ja-JP"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b="1" dirty="0">
                <a:solidFill>
                  <a:srgbClr val="FF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「ありがとう！！」</a:t>
            </a:r>
            <a:endParaRPr lang="en-US" altLang="ja-JP" b="1" dirty="0">
              <a:solidFill>
                <a:srgbClr val="FF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っておおきなこえでいってみよう！</a:t>
            </a:r>
            <a:endParaRPr lang="en-US" altLang="ja-JP"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sz="1600" b="1" dirty="0">
              <a:solidFill>
                <a:srgbClr val="00B05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おかねとは</a:t>
            </a:r>
            <a:r>
              <a:rPr lang="ja-JP" altLang="en-US" b="1" dirty="0">
                <a:solidFill>
                  <a:srgbClr val="FF0000"/>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「ありがとう」</a:t>
            </a:r>
            <a:r>
              <a:rPr lang="ja-JP" altLang="en-US"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とこうかんするもの</a:t>
            </a:r>
            <a:endParaRPr lang="en-US" altLang="ja-JP"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まいにちのせいかつのなかで、</a:t>
            </a:r>
            <a:endParaRPr lang="en-US" altLang="ja-JP"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ありがとうをちゃんといえるこになって、</a:t>
            </a:r>
            <a:endParaRPr lang="en-US" altLang="ja-JP"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r>
              <a:rPr lang="ja-JP" altLang="en-US"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お金をたいせつにつかえるこになってください！</a:t>
            </a:r>
            <a:endParaRPr lang="en-US" altLang="ja-JP" b="1"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a:p>
            <a:pPr eaLnBrk="1" hangingPunct="1">
              <a:buFontTx/>
              <a:buNone/>
            </a:pPr>
            <a:endParaRPr lang="en-US" altLang="ja-JP" dirty="0">
              <a:latin typeface="UD デジタル 教科書体 NK-B" panose="02020700000000000000" pitchFamily="18" charset="-128"/>
              <a:ea typeface="UD デジタル 教科書体 NK-B" panose="02020700000000000000" pitchFamily="18" charset="-128"/>
              <a:cs typeface="メイリオ" panose="020B0604030504040204" pitchFamily="50" charset="-128"/>
            </a:endParaRPr>
          </a:p>
        </p:txBody>
      </p:sp>
      <p:pic>
        <p:nvPicPr>
          <p:cNvPr id="216071" name="図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43937">
            <a:off x="6961864" y="1869033"/>
            <a:ext cx="4232275" cy="176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34403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462">
                                            <p:txEl>
                                              <p:pRg st="0" end="0"/>
                                            </p:txEl>
                                          </p:spTgt>
                                        </p:tgtEl>
                                        <p:attrNameLst>
                                          <p:attrName>style.visibility</p:attrName>
                                        </p:attrNameLst>
                                      </p:cBhvr>
                                      <p:to>
                                        <p:strVal val="visible"/>
                                      </p:to>
                                    </p:set>
                                    <p:animEffect transition="in" filter="fade">
                                      <p:cBhvr>
                                        <p:cTn id="7" dur="500"/>
                                        <p:tgtEl>
                                          <p:spTgt spid="1946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9462">
                                            <p:txEl>
                                              <p:pRg st="2" end="2"/>
                                            </p:txEl>
                                          </p:spTgt>
                                        </p:tgtEl>
                                        <p:attrNameLst>
                                          <p:attrName>style.visibility</p:attrName>
                                        </p:attrNameLst>
                                      </p:cBhvr>
                                      <p:to>
                                        <p:strVal val="visible"/>
                                      </p:to>
                                    </p:set>
                                    <p:animEffect transition="in" filter="fade">
                                      <p:cBhvr>
                                        <p:cTn id="12" dur="500"/>
                                        <p:tgtEl>
                                          <p:spTgt spid="19462">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9462">
                                            <p:txEl>
                                              <p:pRg st="3" end="3"/>
                                            </p:txEl>
                                          </p:spTgt>
                                        </p:tgtEl>
                                        <p:attrNameLst>
                                          <p:attrName>style.visibility</p:attrName>
                                        </p:attrNameLst>
                                      </p:cBhvr>
                                      <p:to>
                                        <p:strVal val="visible"/>
                                      </p:to>
                                    </p:set>
                                    <p:animEffect transition="in" filter="fade">
                                      <p:cBhvr>
                                        <p:cTn id="17" dur="500"/>
                                        <p:tgtEl>
                                          <p:spTgt spid="19462">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9462">
                                            <p:txEl>
                                              <p:pRg st="4" end="4"/>
                                            </p:txEl>
                                          </p:spTgt>
                                        </p:tgtEl>
                                        <p:attrNameLst>
                                          <p:attrName>style.visibility</p:attrName>
                                        </p:attrNameLst>
                                      </p:cBhvr>
                                      <p:to>
                                        <p:strVal val="visible"/>
                                      </p:to>
                                    </p:set>
                                    <p:animEffect transition="in" filter="fade">
                                      <p:cBhvr>
                                        <p:cTn id="22" dur="500"/>
                                        <p:tgtEl>
                                          <p:spTgt spid="19462">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216071"/>
                                        </p:tgtEl>
                                        <p:attrNameLst>
                                          <p:attrName>style.visibility</p:attrName>
                                        </p:attrNameLst>
                                      </p:cBhvr>
                                      <p:to>
                                        <p:strVal val="visible"/>
                                      </p:to>
                                    </p:set>
                                    <p:animEffect transition="in" filter="fade">
                                      <p:cBhvr>
                                        <p:cTn id="27" dur="500"/>
                                        <p:tgtEl>
                                          <p:spTgt spid="21607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19462">
                                            <p:txEl>
                                              <p:pRg st="6" end="6"/>
                                            </p:txEl>
                                          </p:spTgt>
                                        </p:tgtEl>
                                        <p:attrNameLst>
                                          <p:attrName>style.visibility</p:attrName>
                                        </p:attrNameLst>
                                      </p:cBhvr>
                                      <p:to>
                                        <p:strVal val="visible"/>
                                      </p:to>
                                    </p:set>
                                    <p:animEffect transition="in" filter="fade">
                                      <p:cBhvr>
                                        <p:cTn id="32" dur="500"/>
                                        <p:tgtEl>
                                          <p:spTgt spid="19462">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19462">
                                            <p:txEl>
                                              <p:pRg st="7" end="7"/>
                                            </p:txEl>
                                          </p:spTgt>
                                        </p:tgtEl>
                                        <p:attrNameLst>
                                          <p:attrName>style.visibility</p:attrName>
                                        </p:attrNameLst>
                                      </p:cBhvr>
                                      <p:to>
                                        <p:strVal val="visible"/>
                                      </p:to>
                                    </p:set>
                                    <p:animEffect transition="in" filter="fade">
                                      <p:cBhvr>
                                        <p:cTn id="37" dur="500"/>
                                        <p:tgtEl>
                                          <p:spTgt spid="19462">
                                            <p:txEl>
                                              <p:pRg st="7" end="7"/>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19462">
                                            <p:txEl>
                                              <p:pRg st="8" end="8"/>
                                            </p:txEl>
                                          </p:spTgt>
                                        </p:tgtEl>
                                        <p:attrNameLst>
                                          <p:attrName>style.visibility</p:attrName>
                                        </p:attrNameLst>
                                      </p:cBhvr>
                                      <p:to>
                                        <p:strVal val="visible"/>
                                      </p:to>
                                    </p:set>
                                    <p:animEffect transition="in" filter="fade">
                                      <p:cBhvr>
                                        <p:cTn id="42" dur="500"/>
                                        <p:tgtEl>
                                          <p:spTgt spid="19462">
                                            <p:txEl>
                                              <p:pRg st="8" end="8"/>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nodeType="clickEffect">
                                  <p:stCondLst>
                                    <p:cond delay="0"/>
                                  </p:stCondLst>
                                  <p:childTnLst>
                                    <p:set>
                                      <p:cBhvr>
                                        <p:cTn id="46" dur="1" fill="hold">
                                          <p:stCondLst>
                                            <p:cond delay="0"/>
                                          </p:stCondLst>
                                        </p:cTn>
                                        <p:tgtEl>
                                          <p:spTgt spid="19462">
                                            <p:txEl>
                                              <p:pRg st="9" end="9"/>
                                            </p:txEl>
                                          </p:spTgt>
                                        </p:tgtEl>
                                        <p:attrNameLst>
                                          <p:attrName>style.visibility</p:attrName>
                                        </p:attrNameLst>
                                      </p:cBhvr>
                                      <p:to>
                                        <p:strVal val="visible"/>
                                      </p:to>
                                    </p:set>
                                    <p:animEffect transition="in" filter="fade">
                                      <p:cBhvr>
                                        <p:cTn id="47" dur="500"/>
                                        <p:tgtEl>
                                          <p:spTgt spid="1946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42" name="フッター プレースホルダー 5"/>
          <p:cNvSpPr>
            <a:spLocks noGrp="1"/>
          </p:cNvSpPr>
          <p:nvPr>
            <p:ph type="ftr" sz="quarter" idx="11"/>
          </p:nvPr>
        </p:nvSpPr>
        <p:spPr bwMode="auto">
          <a:xfrm>
            <a:off x="5303838" y="6308726"/>
            <a:ext cx="4970462"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r">
              <a:spcBef>
                <a:spcPct val="50000"/>
              </a:spcBef>
              <a:buFontTx/>
              <a:buNone/>
            </a:pPr>
            <a:r>
              <a:rPr kumimoji="0" lang="en-US" altLang="ja-JP" sz="1000">
                <a:solidFill>
                  <a:srgbClr val="898989"/>
                </a:solidFill>
                <a:latin typeface="HGPｺﾞｼｯｸM" panose="020B0600000000000000" pitchFamily="50" charset="-128"/>
                <a:ea typeface="HGPｺﾞｼｯｸM" panose="020B0600000000000000" pitchFamily="50" charset="-128"/>
              </a:rPr>
              <a:t>© 2017 Kid's Money School </a:t>
            </a:r>
            <a:endParaRPr lang="en-US" altLang="ja-JP" sz="1200">
              <a:solidFill>
                <a:srgbClr val="898989"/>
              </a:solidFill>
              <a:latin typeface="HGPｺﾞｼｯｸM" panose="020B0600000000000000" pitchFamily="50" charset="-128"/>
              <a:ea typeface="HGPｺﾞｼｯｸM" panose="020B0600000000000000" pitchFamily="50" charset="-128"/>
            </a:endParaRPr>
          </a:p>
        </p:txBody>
      </p:sp>
      <p:sp>
        <p:nvSpPr>
          <p:cNvPr id="163843" name="スライド番号プレースホルダー 6"/>
          <p:cNvSpPr>
            <a:spLocks noGrp="1"/>
          </p:cNvSpPr>
          <p:nvPr>
            <p:ph type="sldNum" sz="quarter" idx="12"/>
          </p:nvPr>
        </p:nvSpPr>
        <p:spPr bwMode="auto">
          <a:xfrm>
            <a:off x="8610600" y="6378575"/>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E47C8951-4F01-4647-A669-1FD3BF7F75CC}" type="slidenum">
              <a:rPr lang="en-US" altLang="ja-JP" sz="1200">
                <a:solidFill>
                  <a:srgbClr val="898989"/>
                </a:solidFill>
                <a:latin typeface="Times New Roman" panose="02020603050405020304" pitchFamily="18" charset="0"/>
              </a:rPr>
              <a:pPr>
                <a:spcBef>
                  <a:spcPct val="0"/>
                </a:spcBef>
                <a:buFontTx/>
                <a:buNone/>
              </a:pPr>
              <a:t>5</a:t>
            </a:fld>
            <a:endParaRPr lang="en-US" altLang="ja-JP" sz="1200">
              <a:solidFill>
                <a:srgbClr val="898989"/>
              </a:solidFill>
              <a:latin typeface="Times New Roman" panose="02020603050405020304" pitchFamily="18" charset="0"/>
            </a:endParaRPr>
          </a:p>
        </p:txBody>
      </p:sp>
      <p:pic>
        <p:nvPicPr>
          <p:cNvPr id="163844"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71701" y="4827589"/>
            <a:ext cx="3571875" cy="167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45" name="図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91301" y="3055938"/>
            <a:ext cx="3273425" cy="15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46" name="図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84951" y="4827589"/>
            <a:ext cx="3275013" cy="167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47" name="図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151063" y="3136900"/>
            <a:ext cx="3592512" cy="150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48" name="図 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278064" y="1262063"/>
            <a:ext cx="3432175" cy="175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49" name="図 6"/>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591301" y="1270001"/>
            <a:ext cx="3057525"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50" name="テキスト ボックス 9"/>
          <p:cNvSpPr txBox="1">
            <a:spLocks noChangeArrowheads="1"/>
          </p:cNvSpPr>
          <p:nvPr/>
        </p:nvSpPr>
        <p:spPr bwMode="auto">
          <a:xfrm>
            <a:off x="1703389" y="166688"/>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defRPr/>
            </a:pPr>
            <a:endParaRPr lang="en-US" altLang="ja-JP" sz="1800">
              <a:solidFill>
                <a:srgbClr val="000000"/>
              </a:solidFill>
              <a:latin typeface="Times New Roman" panose="02020603050405020304" pitchFamily="18" charset="0"/>
            </a:endParaRPr>
          </a:p>
          <a:p>
            <a:pPr>
              <a:spcBef>
                <a:spcPct val="0"/>
              </a:spcBef>
              <a:buFontTx/>
              <a:buNone/>
              <a:defRPr/>
            </a:pPr>
            <a:endParaRPr lang="ja-JP" altLang="en-US" sz="1800">
              <a:solidFill>
                <a:srgbClr val="000000"/>
              </a:solidFill>
              <a:latin typeface="Times New Roman" panose="02020603050405020304" pitchFamily="18" charset="0"/>
            </a:endParaRPr>
          </a:p>
        </p:txBody>
      </p:sp>
      <p:sp>
        <p:nvSpPr>
          <p:cNvPr id="163851" name="Rectangle 3"/>
          <p:cNvSpPr>
            <a:spLocks noChangeArrowheads="1"/>
          </p:cNvSpPr>
          <p:nvPr/>
        </p:nvSpPr>
        <p:spPr bwMode="auto">
          <a:xfrm>
            <a:off x="1703389" y="55563"/>
            <a:ext cx="432117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3600" b="1">
                <a:solidFill>
                  <a:srgbClr val="FFFFFF"/>
                </a:solidFill>
                <a:latin typeface="メイリオ" panose="020B0604030504040204" pitchFamily="50" charset="-128"/>
                <a:ea typeface="メイリオ" panose="020B0604030504040204" pitchFamily="50" charset="-128"/>
                <a:cs typeface="メイリオ" panose="020B0604030504040204" pitchFamily="50" charset="-128"/>
              </a:rPr>
              <a:t>せかいのおかね</a:t>
            </a:r>
          </a:p>
        </p:txBody>
      </p:sp>
      <p:sp>
        <p:nvSpPr>
          <p:cNvPr id="163852" name="テキスト ボックス 2"/>
          <p:cNvSpPr txBox="1">
            <a:spLocks noChangeArrowheads="1"/>
          </p:cNvSpPr>
          <p:nvPr/>
        </p:nvSpPr>
        <p:spPr bwMode="auto">
          <a:xfrm>
            <a:off x="3309939" y="1909763"/>
            <a:ext cx="12969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2400">
                <a:solidFill>
                  <a:srgbClr val="0070C0"/>
                </a:solidFill>
                <a:latin typeface="Times New Roman" panose="02020603050405020304" pitchFamily="18" charset="0"/>
              </a:rPr>
              <a:t>みほん</a:t>
            </a:r>
          </a:p>
        </p:txBody>
      </p:sp>
      <p:sp>
        <p:nvSpPr>
          <p:cNvPr id="163853" name="テキスト ボックス 13"/>
          <p:cNvSpPr txBox="1">
            <a:spLocks noChangeArrowheads="1"/>
          </p:cNvSpPr>
          <p:nvPr/>
        </p:nvSpPr>
        <p:spPr bwMode="auto">
          <a:xfrm>
            <a:off x="7764463" y="5432426"/>
            <a:ext cx="1295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2400">
                <a:solidFill>
                  <a:srgbClr val="0070C0"/>
                </a:solidFill>
                <a:latin typeface="Times New Roman" panose="02020603050405020304" pitchFamily="18" charset="0"/>
              </a:rPr>
              <a:t>みほん</a:t>
            </a:r>
          </a:p>
        </p:txBody>
      </p:sp>
      <p:sp>
        <p:nvSpPr>
          <p:cNvPr id="163854" name="テキスト ボックス 14"/>
          <p:cNvSpPr txBox="1">
            <a:spLocks noChangeArrowheads="1"/>
          </p:cNvSpPr>
          <p:nvPr/>
        </p:nvSpPr>
        <p:spPr bwMode="auto">
          <a:xfrm>
            <a:off x="7573964" y="3621088"/>
            <a:ext cx="12969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2400">
                <a:solidFill>
                  <a:srgbClr val="0070C0"/>
                </a:solidFill>
                <a:latin typeface="Times New Roman" panose="02020603050405020304" pitchFamily="18" charset="0"/>
              </a:rPr>
              <a:t>みほん</a:t>
            </a:r>
          </a:p>
        </p:txBody>
      </p:sp>
      <p:sp>
        <p:nvSpPr>
          <p:cNvPr id="163855" name="テキスト ボックス 15"/>
          <p:cNvSpPr txBox="1">
            <a:spLocks noChangeArrowheads="1"/>
          </p:cNvSpPr>
          <p:nvPr/>
        </p:nvSpPr>
        <p:spPr bwMode="auto">
          <a:xfrm>
            <a:off x="7472363" y="1831976"/>
            <a:ext cx="1295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2400">
                <a:solidFill>
                  <a:srgbClr val="0070C0"/>
                </a:solidFill>
                <a:latin typeface="Times New Roman" panose="02020603050405020304" pitchFamily="18" charset="0"/>
              </a:rPr>
              <a:t>みほん</a:t>
            </a:r>
          </a:p>
        </p:txBody>
      </p:sp>
      <p:sp>
        <p:nvSpPr>
          <p:cNvPr id="163856" name="テキスト ボックス 16"/>
          <p:cNvSpPr txBox="1">
            <a:spLocks noChangeArrowheads="1"/>
          </p:cNvSpPr>
          <p:nvPr/>
        </p:nvSpPr>
        <p:spPr bwMode="auto">
          <a:xfrm>
            <a:off x="3346450" y="3668713"/>
            <a:ext cx="12969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2400">
                <a:solidFill>
                  <a:srgbClr val="0070C0"/>
                </a:solidFill>
                <a:latin typeface="Times New Roman" panose="02020603050405020304" pitchFamily="18" charset="0"/>
              </a:rPr>
              <a:t>みほん</a:t>
            </a:r>
          </a:p>
        </p:txBody>
      </p:sp>
      <p:sp>
        <p:nvSpPr>
          <p:cNvPr id="163857" name="テキスト ボックス 17"/>
          <p:cNvSpPr txBox="1">
            <a:spLocks noChangeArrowheads="1"/>
          </p:cNvSpPr>
          <p:nvPr/>
        </p:nvSpPr>
        <p:spPr bwMode="auto">
          <a:xfrm>
            <a:off x="3503614" y="5472113"/>
            <a:ext cx="12969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r>
              <a:rPr lang="ja-JP" altLang="en-US" sz="2400">
                <a:solidFill>
                  <a:srgbClr val="0070C0"/>
                </a:solidFill>
                <a:latin typeface="Times New Roman" panose="02020603050405020304" pitchFamily="18" charset="0"/>
              </a:rPr>
              <a:t>みほん</a:t>
            </a:r>
          </a:p>
        </p:txBody>
      </p:sp>
    </p:spTree>
    <p:extLst>
      <p:ext uri="{BB962C8B-B14F-4D97-AF65-F5344CB8AC3E}">
        <p14:creationId xmlns:p14="http://schemas.microsoft.com/office/powerpoint/2010/main" val="40629139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5890" name="図 7" descr="18788491_1212895715489455_441787661_n.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743700" y="992189"/>
            <a:ext cx="2520950" cy="281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891" name="フッター プレースホルダー 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en-US" altLang="ja-JP" sz="1200">
                <a:solidFill>
                  <a:srgbClr val="898989"/>
                </a:solidFill>
                <a:latin typeface="Times New Roman" panose="02020603050405020304" pitchFamily="18" charset="0"/>
              </a:rPr>
              <a:t>© 2017 Kid's Money School</a:t>
            </a:r>
          </a:p>
        </p:txBody>
      </p:sp>
      <p:sp>
        <p:nvSpPr>
          <p:cNvPr id="165892" name="スライド番号プレースホルダー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67308BDC-39C3-404A-AE85-8F334BD603B9}" type="slidenum">
              <a:rPr lang="ja-JP" altLang="en-US" sz="1200">
                <a:solidFill>
                  <a:srgbClr val="898989"/>
                </a:solidFill>
                <a:latin typeface="Times New Roman" panose="02020603050405020304" pitchFamily="18" charset="0"/>
              </a:rPr>
              <a:pPr>
                <a:spcBef>
                  <a:spcPct val="0"/>
                </a:spcBef>
                <a:buFontTx/>
                <a:buNone/>
              </a:pPr>
              <a:t>6</a:t>
            </a:fld>
            <a:endParaRPr lang="en-US" altLang="ja-JP" sz="1200">
              <a:solidFill>
                <a:srgbClr val="898989"/>
              </a:solidFill>
              <a:latin typeface="Times New Roman" panose="02020603050405020304" pitchFamily="18" charset="0"/>
            </a:endParaRPr>
          </a:p>
        </p:txBody>
      </p:sp>
      <p:pic>
        <p:nvPicPr>
          <p:cNvPr id="165893" name="図 1" descr="18816033_1212896242156069_689040546_n.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00826" y="3933826"/>
            <a:ext cx="3787775"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5894" name="図 2" descr="18816098_1212895722156121_486134551_n.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63975" y="1916114"/>
            <a:ext cx="1701800"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5895" name="図 3" descr="18788491_1212895715489455_441787661_n.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812801"/>
            <a:ext cx="2520950" cy="281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896" name="テキスト ボックス 9"/>
          <p:cNvSpPr txBox="1">
            <a:spLocks noChangeArrowheads="1"/>
          </p:cNvSpPr>
          <p:nvPr/>
        </p:nvSpPr>
        <p:spPr bwMode="auto">
          <a:xfrm>
            <a:off x="1702594" y="261939"/>
            <a:ext cx="3600450"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defRPr/>
            </a:pPr>
            <a:endParaRPr lang="en-US" altLang="ja-JP" sz="1800">
              <a:solidFill>
                <a:srgbClr val="000000"/>
              </a:solidFill>
              <a:latin typeface="Times New Roman" panose="02020603050405020304" pitchFamily="18" charset="0"/>
            </a:endParaRPr>
          </a:p>
          <a:p>
            <a:pPr>
              <a:spcBef>
                <a:spcPct val="0"/>
              </a:spcBef>
              <a:buFontTx/>
              <a:buNone/>
              <a:defRPr/>
            </a:pPr>
            <a:endParaRPr lang="ja-JP" altLang="en-US" sz="1800">
              <a:solidFill>
                <a:srgbClr val="000000"/>
              </a:solidFill>
              <a:latin typeface="Times New Roman" panose="02020603050405020304" pitchFamily="18" charset="0"/>
            </a:endParaRPr>
          </a:p>
        </p:txBody>
      </p:sp>
      <p:sp>
        <p:nvSpPr>
          <p:cNvPr id="165897" name="Rectangle 3"/>
          <p:cNvSpPr>
            <a:spLocks noChangeArrowheads="1"/>
          </p:cNvSpPr>
          <p:nvPr/>
        </p:nvSpPr>
        <p:spPr bwMode="auto">
          <a:xfrm>
            <a:off x="1774825" y="153195"/>
            <a:ext cx="432117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b="1" dirty="0">
                <a:solidFill>
                  <a:srgbClr val="FFFFFF"/>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うさぎのパンや</a:t>
            </a:r>
          </a:p>
        </p:txBody>
      </p:sp>
      <p:sp>
        <p:nvSpPr>
          <p:cNvPr id="165898" name="テキスト ボックス 9"/>
          <p:cNvSpPr txBox="1">
            <a:spLocks noChangeArrowheads="1"/>
          </p:cNvSpPr>
          <p:nvPr/>
        </p:nvSpPr>
        <p:spPr bwMode="auto">
          <a:xfrm>
            <a:off x="6600826" y="261939"/>
            <a:ext cx="3600450"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defRPr/>
            </a:pPr>
            <a:endParaRPr lang="en-US" altLang="ja-JP" sz="1800">
              <a:solidFill>
                <a:srgbClr val="000000"/>
              </a:solidFill>
              <a:latin typeface="Times New Roman" panose="02020603050405020304" pitchFamily="18" charset="0"/>
            </a:endParaRPr>
          </a:p>
          <a:p>
            <a:pPr>
              <a:spcBef>
                <a:spcPct val="0"/>
              </a:spcBef>
              <a:buFontTx/>
              <a:buNone/>
              <a:defRPr/>
            </a:pPr>
            <a:endParaRPr lang="ja-JP" altLang="en-US" sz="1800">
              <a:solidFill>
                <a:srgbClr val="000000"/>
              </a:solidFill>
              <a:latin typeface="Times New Roman" panose="02020603050405020304" pitchFamily="18" charset="0"/>
            </a:endParaRPr>
          </a:p>
        </p:txBody>
      </p:sp>
      <p:sp>
        <p:nvSpPr>
          <p:cNvPr id="165899" name="Rectangle 3"/>
          <p:cNvSpPr>
            <a:spLocks noChangeArrowheads="1"/>
          </p:cNvSpPr>
          <p:nvPr/>
        </p:nvSpPr>
        <p:spPr bwMode="auto">
          <a:xfrm>
            <a:off x="6889751" y="261940"/>
            <a:ext cx="4103688"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r>
              <a:rPr lang="ja-JP" altLang="en-US" sz="3600" b="1" dirty="0">
                <a:solidFill>
                  <a:srgbClr val="FFFFFF"/>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かめのパンや</a:t>
            </a:r>
          </a:p>
        </p:txBody>
      </p:sp>
    </p:spTree>
    <p:extLst>
      <p:ext uri="{BB962C8B-B14F-4D97-AF65-F5344CB8AC3E}">
        <p14:creationId xmlns:p14="http://schemas.microsoft.com/office/powerpoint/2010/main" val="823457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6914" name="テキスト ボックス 6"/>
          <p:cNvSpPr txBox="1">
            <a:spLocks noChangeArrowheads="1"/>
          </p:cNvSpPr>
          <p:nvPr/>
        </p:nvSpPr>
        <p:spPr bwMode="auto">
          <a:xfrm>
            <a:off x="1703386" y="394245"/>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66915" name="スライド番号プレースホルダー 4"/>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2C8F911B-E520-405D-B2A1-168B041AC982}" type="slidenum">
              <a:rPr lang="en-US" altLang="ja-JP" sz="1200">
                <a:solidFill>
                  <a:srgbClr val="898989"/>
                </a:solidFill>
                <a:latin typeface="Times New Roman" panose="02020603050405020304" pitchFamily="18" charset="0"/>
              </a:rPr>
              <a:pPr>
                <a:spcBef>
                  <a:spcPct val="0"/>
                </a:spcBef>
                <a:buFontTx/>
                <a:buNone/>
              </a:pPr>
              <a:t>7</a:t>
            </a:fld>
            <a:endParaRPr lang="en-US" altLang="ja-JP" sz="1200">
              <a:solidFill>
                <a:srgbClr val="898989"/>
              </a:solidFill>
              <a:latin typeface="Times New Roman" panose="02020603050405020304" pitchFamily="18" charset="0"/>
            </a:endParaRPr>
          </a:p>
        </p:txBody>
      </p:sp>
      <p:sp>
        <p:nvSpPr>
          <p:cNvPr id="166916" name="Rectangle 3"/>
          <p:cNvSpPr>
            <a:spLocks noChangeArrowheads="1"/>
          </p:cNvSpPr>
          <p:nvPr/>
        </p:nvSpPr>
        <p:spPr bwMode="auto">
          <a:xfrm>
            <a:off x="4295776" y="264613"/>
            <a:ext cx="432117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おもちゃやさん</a:t>
            </a:r>
          </a:p>
        </p:txBody>
      </p:sp>
      <p:pic>
        <p:nvPicPr>
          <p:cNvPr id="166917" name="図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95776" y="1172663"/>
            <a:ext cx="2824115" cy="543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3899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8962" name="テキスト ボックス 6"/>
          <p:cNvSpPr txBox="1">
            <a:spLocks noChangeArrowheads="1"/>
          </p:cNvSpPr>
          <p:nvPr/>
        </p:nvSpPr>
        <p:spPr bwMode="auto">
          <a:xfrm>
            <a:off x="1703387" y="136525"/>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67939" name="スライド番号プレースホルダー 4"/>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C26B1B87-1148-4069-AD60-D9B8333F5929}" type="slidenum">
              <a:rPr lang="en-US" altLang="ja-JP" sz="1200">
                <a:solidFill>
                  <a:srgbClr val="898989"/>
                </a:solidFill>
                <a:latin typeface="Times New Roman" panose="02020603050405020304" pitchFamily="18" charset="0"/>
              </a:rPr>
              <a:pPr>
                <a:spcBef>
                  <a:spcPct val="0"/>
                </a:spcBef>
                <a:buFontTx/>
                <a:buNone/>
              </a:pPr>
              <a:t>8</a:t>
            </a:fld>
            <a:endParaRPr lang="en-US" altLang="ja-JP" sz="1200">
              <a:solidFill>
                <a:srgbClr val="898989"/>
              </a:solidFill>
              <a:latin typeface="Times New Roman" panose="02020603050405020304" pitchFamily="18" charset="0"/>
            </a:endParaRPr>
          </a:p>
        </p:txBody>
      </p:sp>
      <p:sp>
        <p:nvSpPr>
          <p:cNvPr id="167940" name="Rectangle 3"/>
          <p:cNvSpPr>
            <a:spLocks noChangeArrowheads="1"/>
          </p:cNvSpPr>
          <p:nvPr/>
        </p:nvSpPr>
        <p:spPr bwMode="auto">
          <a:xfrm>
            <a:off x="4490976" y="61503"/>
            <a:ext cx="59055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おかしやさん</a:t>
            </a:r>
          </a:p>
        </p:txBody>
      </p:sp>
      <p:pic>
        <p:nvPicPr>
          <p:cNvPr id="167941" name="図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22542" y="958148"/>
            <a:ext cx="2079594" cy="5442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39453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9986" name="テキスト ボックス 6"/>
          <p:cNvSpPr txBox="1">
            <a:spLocks noChangeArrowheads="1"/>
          </p:cNvSpPr>
          <p:nvPr/>
        </p:nvSpPr>
        <p:spPr bwMode="auto">
          <a:xfrm>
            <a:off x="1558756" y="313532"/>
            <a:ext cx="8785225" cy="646112"/>
          </a:xfrm>
          <a:prstGeom prst="rect">
            <a:avLst/>
          </a:prstGeom>
          <a:solidFill>
            <a:schemeClr val="accent2"/>
          </a:solidFill>
          <a:ln>
            <a:solidFill>
              <a:schemeClr val="accent2"/>
            </a:solidFill>
          </a:ln>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defRPr/>
            </a:pPr>
            <a:endParaRPr lang="en-US" altLang="ja-JP" sz="1800">
              <a:latin typeface="Times New Roman" panose="02020603050405020304" pitchFamily="18" charset="0"/>
            </a:endParaRPr>
          </a:p>
          <a:p>
            <a:pPr eaLnBrk="1" hangingPunct="1">
              <a:spcBef>
                <a:spcPct val="0"/>
              </a:spcBef>
              <a:buFontTx/>
              <a:buNone/>
              <a:defRPr/>
            </a:pPr>
            <a:endParaRPr lang="ja-JP" altLang="en-US" sz="1800">
              <a:latin typeface="Times New Roman" panose="02020603050405020304" pitchFamily="18" charset="0"/>
            </a:endParaRPr>
          </a:p>
        </p:txBody>
      </p:sp>
      <p:sp>
        <p:nvSpPr>
          <p:cNvPr id="2" name="フッター プレースホルダー 1"/>
          <p:cNvSpPr>
            <a:spLocks noGrp="1"/>
          </p:cNvSpPr>
          <p:nvPr>
            <p:ph type="ftr" sz="quarter" idx="11"/>
          </p:nvPr>
        </p:nvSpPr>
        <p:spPr/>
        <p:txBody>
          <a:bodyPr/>
          <a:lstStyle/>
          <a:p>
            <a:pPr>
              <a:defRPr/>
            </a:pPr>
            <a:r>
              <a:rPr lang="en-US" altLang="ja-JP"/>
              <a:t>© 2017 Kid's Money School</a:t>
            </a:r>
          </a:p>
        </p:txBody>
      </p:sp>
      <p:sp>
        <p:nvSpPr>
          <p:cNvPr id="168963" name="スライド番号プレースホルダー 4"/>
          <p:cNvSpPr>
            <a:spLocks noGrp="1"/>
          </p:cNvSpPr>
          <p:nvPr>
            <p:ph type="sldNum" sz="quarter" idx="12"/>
          </p:nvPr>
        </p:nvSpPr>
        <p:spPr bwMode="auto">
          <a:xfrm>
            <a:off x="8763000" y="6400800"/>
            <a:ext cx="19050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spcBef>
                <a:spcPct val="0"/>
              </a:spcBef>
              <a:buFontTx/>
              <a:buNone/>
            </a:pPr>
            <a:fld id="{ACF28A59-498A-4922-96F8-6FA8160A1225}" type="slidenum">
              <a:rPr lang="en-US" altLang="ja-JP" sz="1200">
                <a:solidFill>
                  <a:srgbClr val="898989"/>
                </a:solidFill>
                <a:latin typeface="Times New Roman" panose="02020603050405020304" pitchFamily="18" charset="0"/>
              </a:rPr>
              <a:pPr>
                <a:spcBef>
                  <a:spcPct val="0"/>
                </a:spcBef>
                <a:buFontTx/>
                <a:buNone/>
              </a:pPr>
              <a:t>9</a:t>
            </a:fld>
            <a:endParaRPr lang="en-US" altLang="ja-JP" sz="1200">
              <a:solidFill>
                <a:srgbClr val="898989"/>
              </a:solidFill>
              <a:latin typeface="Times New Roman" panose="02020603050405020304" pitchFamily="18" charset="0"/>
            </a:endParaRPr>
          </a:p>
        </p:txBody>
      </p:sp>
      <p:sp>
        <p:nvSpPr>
          <p:cNvPr id="168964" name="Rectangle 3"/>
          <p:cNvSpPr>
            <a:spLocks noChangeArrowheads="1"/>
          </p:cNvSpPr>
          <p:nvPr/>
        </p:nvSpPr>
        <p:spPr bwMode="auto">
          <a:xfrm>
            <a:off x="4151314" y="239712"/>
            <a:ext cx="59055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chemeClr val="bg1"/>
                </a:solidFill>
                <a:latin typeface="UD デジタル 教科書体 NK-B" panose="02020700000000000000" pitchFamily="18" charset="-128"/>
                <a:ea typeface="UD デジタル 教科書体 NK-B" panose="02020700000000000000" pitchFamily="18" charset="-128"/>
                <a:cs typeface="メイリオ" panose="020B0604030504040204" pitchFamily="50" charset="-128"/>
              </a:rPr>
              <a:t>ようふくやさん</a:t>
            </a:r>
          </a:p>
        </p:txBody>
      </p:sp>
      <p:pic>
        <p:nvPicPr>
          <p:cNvPr id="168965" name="図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33951" y="1125538"/>
            <a:ext cx="2170113" cy="549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070539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スパイス">
  <a:themeElements>
    <a:clrScheme name="スパイス">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スパイス">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スパイス">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スパイス">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docProps/app.xml><?xml version="1.0" encoding="utf-8"?>
<Properties xmlns="http://schemas.openxmlformats.org/officeDocument/2006/extended-properties" xmlns:vt="http://schemas.openxmlformats.org/officeDocument/2006/docPropsVTypes">
  <Template>Office Theme</Template>
  <TotalTime>400</TotalTime>
  <Words>2005</Words>
  <Application>Microsoft Office PowerPoint</Application>
  <PresentationFormat>ワイド画面</PresentationFormat>
  <Paragraphs>450</Paragraphs>
  <Slides>41</Slides>
  <Notes>22</Notes>
  <HiddenSlides>0</HiddenSlides>
  <MMClips>0</MMClips>
  <ScaleCrop>false</ScaleCrop>
  <HeadingPairs>
    <vt:vector size="6" baseType="variant">
      <vt:variant>
        <vt:lpstr>使用されているフォント</vt:lpstr>
      </vt:variant>
      <vt:variant>
        <vt:i4>21</vt:i4>
      </vt:variant>
      <vt:variant>
        <vt:lpstr>テーマ</vt:lpstr>
      </vt:variant>
      <vt:variant>
        <vt:i4>2</vt:i4>
      </vt:variant>
      <vt:variant>
        <vt:lpstr>スライド タイトル</vt:lpstr>
      </vt:variant>
      <vt:variant>
        <vt:i4>41</vt:i4>
      </vt:variant>
    </vt:vector>
  </HeadingPairs>
  <TitlesOfParts>
    <vt:vector size="64" baseType="lpstr">
      <vt:lpstr>07やさしさゴシックボールド</vt:lpstr>
      <vt:lpstr>HGPｺﾞｼｯｸM</vt:lpstr>
      <vt:lpstr>HGP創英角ｺﾞｼｯｸUB</vt:lpstr>
      <vt:lpstr>HGP創英角ﾎﾟｯﾌﾟ体</vt:lpstr>
      <vt:lpstr>HGS創英ﾌﾟﾚｾﾞﾝｽEB</vt:lpstr>
      <vt:lpstr>HGS創英角ｺﾞｼｯｸUB</vt:lpstr>
      <vt:lpstr>HG丸ｺﾞｼｯｸM-PRO</vt:lpstr>
      <vt:lpstr>ＭＳ Ｐ明朝</vt:lpstr>
      <vt:lpstr>UD デジタル 教科書体 N-B</vt:lpstr>
      <vt:lpstr>UD デジタル 教科書体 NK-B</vt:lpstr>
      <vt:lpstr>UD デジタル 教科書体 NP-B</vt:lpstr>
      <vt:lpstr>メイリオ</vt:lpstr>
      <vt:lpstr>游ゴシック 本文</vt:lpstr>
      <vt:lpstr>Arial</vt:lpstr>
      <vt:lpstr>Calibri</vt:lpstr>
      <vt:lpstr>Calibri Light</vt:lpstr>
      <vt:lpstr>Century Schoolbook</vt:lpstr>
      <vt:lpstr>Garamond</vt:lpstr>
      <vt:lpstr>Times New Roman</vt:lpstr>
      <vt:lpstr>Wingdings</vt:lpstr>
      <vt:lpstr>Wingdings 2</vt:lpstr>
      <vt:lpstr>スパイス</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ご自身のプロフィール</vt:lpstr>
      <vt:lpstr>会社概要</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旦那様　30歳 奥様　　29歳 お子様　3歳 お子様　1歳</vt:lpstr>
      <vt:lpstr>PowerPoint プレゼンテーション</vt:lpstr>
      <vt:lpstr>住宅資金</vt:lpstr>
      <vt:lpstr>旦那様　30歳 奥様　　29歳 お子様　3歳 お子様　1歳</vt:lpstr>
      <vt:lpstr>人生をお金で転ばない為には これらの資金計画が必要です</vt:lpstr>
      <vt:lpstr>  </vt:lpstr>
      <vt:lpstr>PowerPoint プレゼンテーション</vt:lpstr>
      <vt:lpstr>PowerPoint プレゼンテーション</vt:lpstr>
      <vt:lpstr>ライフプランをして キャッシュフロー表を作成してみましょう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Lenovo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おみせやさんごっこ～働くってなーに？～</dc:title>
  <dc:creator>一般社団法人日本こどもの生き抜く力育成協会;社団法人</dc:creator>
  <cp:lastModifiedBy>藤原 祐子</cp:lastModifiedBy>
  <cp:revision>41</cp:revision>
  <dcterms:created xsi:type="dcterms:W3CDTF">2018-02-04T07:09:48Z</dcterms:created>
  <dcterms:modified xsi:type="dcterms:W3CDTF">2021-06-17T00:40:10Z</dcterms:modified>
  <cp:version>1</cp:version>
</cp:coreProperties>
</file>