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22" r:id="rId2"/>
    <p:sldId id="323" r:id="rId3"/>
    <p:sldId id="324" r:id="rId4"/>
    <p:sldId id="303" r:id="rId5"/>
    <p:sldId id="318" r:id="rId6"/>
    <p:sldId id="298" r:id="rId7"/>
    <p:sldId id="319" r:id="rId8"/>
    <p:sldId id="320" r:id="rId9"/>
    <p:sldId id="321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42" r:id="rId23"/>
    <p:sldId id="339" r:id="rId24"/>
    <p:sldId id="340" r:id="rId25"/>
    <p:sldId id="337" r:id="rId26"/>
    <p:sldId id="343" r:id="rId27"/>
    <p:sldId id="344" r:id="rId28"/>
    <p:sldId id="345" r:id="rId29"/>
    <p:sldId id="346" r:id="rId30"/>
    <p:sldId id="347" r:id="rId31"/>
    <p:sldId id="350" r:id="rId32"/>
    <p:sldId id="348" r:id="rId33"/>
    <p:sldId id="349" r:id="rId34"/>
  </p:sldIdLst>
  <p:sldSz cx="9144000" cy="6858000" type="screen4x3"/>
  <p:notesSz cx="6858000" cy="99456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FCAD"/>
    <a:srgbClr val="FF9966"/>
    <a:srgbClr val="66FFFF"/>
    <a:srgbClr val="00CC00"/>
    <a:srgbClr val="FFCCCC"/>
    <a:srgbClr val="99CCFF"/>
    <a:srgbClr val="CC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98" autoAdjust="0"/>
  </p:normalViewPr>
  <p:slideViewPr>
    <p:cSldViewPr>
      <p:cViewPr varScale="1">
        <p:scale>
          <a:sx n="86" d="100"/>
          <a:sy n="86" d="100"/>
        </p:scale>
        <p:origin x="1291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674" y="-9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51E41C7-8126-43E8-BD89-F6785A840D5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45CA033-3EC5-4124-9CA2-2FBECE7DC9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2B56720A-0112-4828-9AB8-67C5F3B54CF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お店やさん配布資料</a:t>
            </a:r>
            <a:endParaRPr lang="en-US" altLang="ja-JP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D2530330-7A0E-472A-A691-5E0AA43963F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86FD6A4E-0699-4455-84C3-7F981133F2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F739CEB-3D77-46BA-B03D-64B735719BD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5714473E-179E-4C34-A900-F7544D6EA9B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4B2ADB1-6E62-413B-A54E-0E70B281E5A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4538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>
            <a:extLst>
              <a:ext uri="{FF2B5EF4-FFF2-40B4-BE49-F238E27FC236}">
                <a16:creationId xmlns:a16="http://schemas.microsoft.com/office/drawing/2014/main" id="{111C0FDE-1BEE-4BD5-9324-EF3E096EAD1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9158" name="Rectangle 6">
            <a:extLst>
              <a:ext uri="{FF2B5EF4-FFF2-40B4-BE49-F238E27FC236}">
                <a16:creationId xmlns:a16="http://schemas.microsoft.com/office/drawing/2014/main" id="{DDE6DFCD-A46D-41D0-A8B6-8435E5E3C29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お店やさん配布資料</a:t>
            </a:r>
            <a:endParaRPr lang="en-US" altLang="ja-JP"/>
          </a:p>
        </p:txBody>
      </p:sp>
      <p:sp>
        <p:nvSpPr>
          <p:cNvPr id="49159" name="Rectangle 7">
            <a:extLst>
              <a:ext uri="{FF2B5EF4-FFF2-40B4-BE49-F238E27FC236}">
                <a16:creationId xmlns:a16="http://schemas.microsoft.com/office/drawing/2014/main" id="{08F0B32C-6738-47F2-BA83-81513CF417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fld id="{3131B15E-0377-4055-88B9-E6A2ED99A39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 イメージ プレースホルダー 1">
            <a:extLst>
              <a:ext uri="{FF2B5EF4-FFF2-40B4-BE49-F238E27FC236}">
                <a16:creationId xmlns:a16="http://schemas.microsoft.com/office/drawing/2014/main" id="{65E6F753-DDE0-487E-9634-40F4CE4121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ノート プレースホルダー 2">
            <a:extLst>
              <a:ext uri="{FF2B5EF4-FFF2-40B4-BE49-F238E27FC236}">
                <a16:creationId xmlns:a16="http://schemas.microsoft.com/office/drawing/2014/main" id="{6FE4CAA5-0777-4E1A-BDC1-2C037475B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6388" name="スライド番号プレースホルダー 3">
            <a:extLst>
              <a:ext uri="{FF2B5EF4-FFF2-40B4-BE49-F238E27FC236}">
                <a16:creationId xmlns:a16="http://schemas.microsoft.com/office/drawing/2014/main" id="{15890FCE-4C41-4739-92C2-FE03A8598E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8188" indent="-282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506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9088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431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003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575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147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719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0777DA0-CF75-4D92-B36D-F1EB9FACAA39}" type="slidenum">
              <a:rPr lang="en-US" altLang="ja-JP" sz="130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z="1300">
              <a:ea typeface="ＭＳ Ｐゴシック" panose="020B0600070205080204" pitchFamily="50" charset="-128"/>
            </a:endParaRPr>
          </a:p>
        </p:txBody>
      </p:sp>
      <p:sp>
        <p:nvSpPr>
          <p:cNvPr id="16389" name="フッター プレースホルダー 4">
            <a:extLst>
              <a:ext uri="{FF2B5EF4-FFF2-40B4-BE49-F238E27FC236}">
                <a16:creationId xmlns:a16="http://schemas.microsoft.com/office/drawing/2014/main" id="{1A137BB1-2DA5-426D-8E80-6F4B89AAD0E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38188" indent="-282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3506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589088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431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003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575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147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8719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ja-JP" altLang="en-US" sz="1300">
                <a:ea typeface="ＭＳ Ｐゴシック" panose="020B0600070205080204" pitchFamily="50" charset="-128"/>
              </a:rPr>
              <a:t>お店やさん配布資料</a:t>
            </a:r>
            <a:endParaRPr lang="en-US" altLang="ja-JP" sz="1300"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4937FDCD-4247-45E4-96DA-D128FA1CAF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44925" y="6381750"/>
            <a:ext cx="5299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kumimoji="0" lang="en-US" altLang="ja-JP" sz="1400" b="1">
                <a:solidFill>
                  <a:srgbClr val="4D4D4D"/>
                </a:solidFill>
                <a:latin typeface="HGS創英角ｺﾞｼｯｸUB" pitchFamily="50" charset="-128"/>
                <a:ea typeface="HGS創英角ｺﾞｼｯｸUB" pitchFamily="50" charset="-128"/>
              </a:rPr>
              <a:t>Copyright</a:t>
            </a:r>
            <a:r>
              <a:rPr kumimoji="0" lang="en-US" altLang="ja-JP" sz="1400" b="1">
                <a:solidFill>
                  <a:srgbClr val="4D4D4D"/>
                </a:solidFill>
                <a:ea typeface="HGS創英角ｺﾞｼｯｸUB" pitchFamily="50" charset="-128"/>
              </a:rPr>
              <a:t>©</a:t>
            </a:r>
            <a:r>
              <a:rPr kumimoji="0" lang="en-US" altLang="ja-JP" sz="1400" b="1">
                <a:solidFill>
                  <a:srgbClr val="4D4D4D"/>
                </a:solidFill>
                <a:latin typeface="HGS創英角ｺﾞｼｯｸUB" pitchFamily="50" charset="-128"/>
                <a:ea typeface="HGS創英角ｺﾞｼｯｸUB" pitchFamily="50" charset="-128"/>
              </a:rPr>
              <a:t>2006</a:t>
            </a:r>
            <a:r>
              <a:rPr kumimoji="0" lang="ja-JP" altLang="en-US" sz="1400" b="1">
                <a:solidFill>
                  <a:srgbClr val="4D4D4D"/>
                </a:solidFill>
                <a:latin typeface="HGS創英角ｺﾞｼｯｸUB" pitchFamily="50" charset="-128"/>
                <a:ea typeface="HGS創英角ｺﾞｼｯｸUB" pitchFamily="50" charset="-128"/>
              </a:rPr>
              <a:t>　</a:t>
            </a:r>
            <a:r>
              <a:rPr kumimoji="0" lang="en-US" altLang="ja-JP" sz="1400" b="1">
                <a:solidFill>
                  <a:srgbClr val="4D4D4D"/>
                </a:solidFill>
                <a:latin typeface="HGS創英角ｺﾞｼｯｸUB" pitchFamily="50" charset="-128"/>
                <a:ea typeface="HGS創英角ｺﾞｼｯｸUB" pitchFamily="50" charset="-128"/>
              </a:rPr>
              <a:t>Kid's Money Station All rights reserved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CE94A6-4281-4314-ACE3-1A454F8DCC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2E164D-9C67-484C-9B0C-A9AEF6497E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DB2BC0-B028-4DE7-A53C-4141D56416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FE28543C-9521-4F4E-84B4-3D67DFF8D71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9120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051D37-56E2-4152-8AE7-5322A4C3C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D51A07-6622-4F2E-9925-10AD89A03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FEC574-D288-47FF-9550-094F29A7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73ED7478-5266-4496-AC94-5F21F1B9F55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376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6DBBFD-4210-4325-8989-716D09D48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75AFF7-0D5E-416E-9DCC-9DA3CB172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2456B4-B8A9-4F08-8F41-BCEA1EA0C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2522AF6-C1E1-4F18-BC00-76A3D1AFB2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5037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06CCC82-949E-4039-9BF2-A33AB91C6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56E783B-AC1E-426D-A1E6-30555018E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00E43E-6260-4074-B045-80A42FAB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0806D211-957B-4378-B9A8-AA60BB0A95B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471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55133B-9DE9-4A79-806B-4458111F9A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F177D8-BDE1-4253-9D16-6E6746B006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347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253560-12FC-4412-9E40-03C7B16D0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8614BA-D70F-4C85-80D0-571059F0F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F788B4-0AFF-4336-81B6-0DDC5C32F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6EB08817-46F1-4730-83FA-079CF21898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8537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BF6054-93A1-4F00-AA53-A0403443E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434199-F0B3-4E46-981B-58FB0F98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1636D7-2A0A-4E27-BE5C-E4DA58476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CB858A29-D28B-4A93-952D-5F96B473ABA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815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EA68B35-5442-45D5-9720-4BA74C85C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AA135D-833E-40DC-8FE8-6BFFC3A5B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A6569B2-5F73-4521-A9AB-DC2276E5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703FE127-662D-41C8-9F04-61F3BFEBC51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711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403A13E-0C21-47D0-AF42-D095C8C44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B0F4E2-18D9-4188-8B67-9A8B5EC6A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E309446-4C40-46A7-8CAD-DC30E6E2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C196520D-F447-473E-A412-D1D0745F92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486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AF3AE9A-31C9-4D1A-A28C-64F4329D2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6AC9E96-7976-4A7D-A76C-2EE02459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F4C742-CB19-44D1-9C26-AF8BDD98F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962EE549-52B9-48AC-BB7D-ECC75FF131C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025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C71A3B-27F8-481A-8A42-15220208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3C3148-AE47-4D67-A960-F61508633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51E19F4-5D0D-4E86-B40C-36B45FB95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0CA41234-5C44-4E1F-B21B-3D654D7655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81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0688F5-01D7-4152-88AE-4418E655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5287AE-B8B2-40A2-9A67-2F329DA73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943C94-04FE-4438-98C6-C28ED4FFB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105251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92A3D80F-BC33-4661-BB92-3160838156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001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65750C9-F827-4FB3-B19E-D98F603324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FFB2912-B1C2-4A09-B400-86A527608E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2C83540-DF32-4F53-9224-4FE16E458E6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3327440-BCFE-47E4-846F-8956B30850E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0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DDE11C5-9944-4FB8-AC53-5AB83A245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335312" y="-1146672"/>
            <a:ext cx="6453336" cy="91239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1D7CAB9-AEF9-4B81-8926-80453FBB5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20413" y="-1082077"/>
            <a:ext cx="6381328" cy="90221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3">
            <a:extLst>
              <a:ext uri="{FF2B5EF4-FFF2-40B4-BE49-F238E27FC236}">
                <a16:creationId xmlns:a16="http://schemas.microsoft.com/office/drawing/2014/main" id="{2997184C-967D-47DE-8473-193EF52ED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-107950" y="34591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27" name="Line 4">
            <a:extLst>
              <a:ext uri="{FF2B5EF4-FFF2-40B4-BE49-F238E27FC236}">
                <a16:creationId xmlns:a16="http://schemas.microsoft.com/office/drawing/2014/main" id="{0EC99A7A-8EEB-432B-968C-F70E0BCEDF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6629" name="図 4">
            <a:extLst>
              <a:ext uri="{FF2B5EF4-FFF2-40B4-BE49-F238E27FC236}">
                <a16:creationId xmlns:a16="http://schemas.microsoft.com/office/drawing/2014/main" id="{18054915-7C77-49CC-8CB3-182FE005D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2811462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図 6">
            <a:extLst>
              <a:ext uri="{FF2B5EF4-FFF2-40B4-BE49-F238E27FC236}">
                <a16:creationId xmlns:a16="http://schemas.microsoft.com/office/drawing/2014/main" id="{31689F1A-3198-4D7A-BBFD-470A11ACA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686175"/>
            <a:ext cx="2452687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84039F9-A527-47F8-8CAD-57D3165B57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242953" y="3425108"/>
            <a:ext cx="3076898" cy="348758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2F63A14-2E42-47B7-B195-6B73148C4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04598" y="-181340"/>
            <a:ext cx="2882478" cy="39006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5">
            <a:extLst>
              <a:ext uri="{FF2B5EF4-FFF2-40B4-BE49-F238E27FC236}">
                <a16:creationId xmlns:a16="http://schemas.microsoft.com/office/drawing/2014/main" id="{037EADF9-04FE-412F-9B30-123D403D96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651" name="Line 4">
            <a:extLst>
              <a:ext uri="{FF2B5EF4-FFF2-40B4-BE49-F238E27FC236}">
                <a16:creationId xmlns:a16="http://schemas.microsoft.com/office/drawing/2014/main" id="{65A09000-4413-4611-B239-4046E16BC2E0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7652" name="図 2">
            <a:extLst>
              <a:ext uri="{FF2B5EF4-FFF2-40B4-BE49-F238E27FC236}">
                <a16:creationId xmlns:a16="http://schemas.microsoft.com/office/drawing/2014/main" id="{8B3CF1D1-89E9-442B-B050-E9751013A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735806" y="-21431"/>
            <a:ext cx="3170238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図 3">
            <a:extLst>
              <a:ext uri="{FF2B5EF4-FFF2-40B4-BE49-F238E27FC236}">
                <a16:creationId xmlns:a16="http://schemas.microsoft.com/office/drawing/2014/main" id="{8E7E7F5F-4153-43B5-B2DE-A2E8D53D9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96068">
            <a:off x="5902325" y="-92075"/>
            <a:ext cx="1481138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C214394-4485-4A7D-B931-7058BB08A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37124" y="-1148484"/>
            <a:ext cx="6462092" cy="913634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3">
            <a:extLst>
              <a:ext uri="{FF2B5EF4-FFF2-40B4-BE49-F238E27FC236}">
                <a16:creationId xmlns:a16="http://schemas.microsoft.com/office/drawing/2014/main" id="{87C63532-D952-4EFA-9DAB-F5BEDA4563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699" name="Line 4">
            <a:extLst>
              <a:ext uri="{FF2B5EF4-FFF2-40B4-BE49-F238E27FC236}">
                <a16:creationId xmlns:a16="http://schemas.microsoft.com/office/drawing/2014/main" id="{5560DF73-4825-413F-8898-9A4A86B3884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C662994-82E2-4C5E-9C39-88C18564C5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90479"/>
            <a:ext cx="3873475" cy="25232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0B549D0-6167-4022-A457-CDE071CA6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03" y="260648"/>
            <a:ext cx="3135947" cy="305061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C696B0A-3F3E-494F-B028-C2462055E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7705"/>
            <a:ext cx="3924300" cy="24765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F5C3D38-2B29-46A3-B790-33AE7A3AAA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33796"/>
            <a:ext cx="3655379" cy="275770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3">
            <a:extLst>
              <a:ext uri="{FF2B5EF4-FFF2-40B4-BE49-F238E27FC236}">
                <a16:creationId xmlns:a16="http://schemas.microsoft.com/office/drawing/2014/main" id="{75AF8426-C31B-4712-877C-267D106E4669}"/>
              </a:ext>
            </a:extLst>
          </p:cNvPr>
          <p:cNvSpPr>
            <a:spLocks noChangeShapeType="1"/>
          </p:cNvSpPr>
          <p:nvPr/>
        </p:nvSpPr>
        <p:spPr bwMode="auto">
          <a:xfrm>
            <a:off x="-144463" y="342900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3" name="Line 4">
            <a:extLst>
              <a:ext uri="{FF2B5EF4-FFF2-40B4-BE49-F238E27FC236}">
                <a16:creationId xmlns:a16="http://schemas.microsoft.com/office/drawing/2014/main" id="{5FEFF917-5788-4E58-9420-3F5E6B6A58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0724" name="図 2">
            <a:extLst>
              <a:ext uri="{FF2B5EF4-FFF2-40B4-BE49-F238E27FC236}">
                <a16:creationId xmlns:a16="http://schemas.microsoft.com/office/drawing/2014/main" id="{3B8630B4-AFF3-4FFF-9DD9-A7A5FAB8B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263525"/>
            <a:ext cx="3171825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図 3">
            <a:extLst>
              <a:ext uri="{FF2B5EF4-FFF2-40B4-BE49-F238E27FC236}">
                <a16:creationId xmlns:a16="http://schemas.microsoft.com/office/drawing/2014/main" id="{CBF77023-B8AE-4F5E-8973-9F8D255C7B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836613"/>
            <a:ext cx="3094038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718C903-8873-4A7A-8D4A-0A7F557B6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40012" y="-1130286"/>
            <a:ext cx="6485061" cy="912291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Line 4">
            <a:extLst>
              <a:ext uri="{FF2B5EF4-FFF2-40B4-BE49-F238E27FC236}">
                <a16:creationId xmlns:a16="http://schemas.microsoft.com/office/drawing/2014/main" id="{E5B9290D-7BF4-4D13-8248-7263315B02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771" name="Line 3">
            <a:extLst>
              <a:ext uri="{FF2B5EF4-FFF2-40B4-BE49-F238E27FC236}">
                <a16:creationId xmlns:a16="http://schemas.microsoft.com/office/drawing/2014/main" id="{45FDB677-6755-4996-B4E8-8298FEEF67D4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2773" name="図 4">
            <a:extLst>
              <a:ext uri="{FF2B5EF4-FFF2-40B4-BE49-F238E27FC236}">
                <a16:creationId xmlns:a16="http://schemas.microsoft.com/office/drawing/2014/main" id="{27352C8A-4DDD-41F0-92AF-9995E54AB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3200"/>
            <a:ext cx="2305050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E802FB3-5FA7-4922-AEDE-006156688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109" y="203200"/>
            <a:ext cx="4033364" cy="298273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6BC206C-0F6F-4A18-ABD8-5B2C5D425E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972" y="3638257"/>
            <a:ext cx="2637834" cy="304700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4FB9DC9-DD99-48FD-97F9-5906AA4174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83" y="3551163"/>
            <a:ext cx="2687540" cy="322119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Line 4">
            <a:extLst>
              <a:ext uri="{FF2B5EF4-FFF2-40B4-BE49-F238E27FC236}">
                <a16:creationId xmlns:a16="http://schemas.microsoft.com/office/drawing/2014/main" id="{373D8594-24DD-4219-A951-0EE771679E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1363" y="3175"/>
            <a:ext cx="0" cy="68548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795" name="Line 3">
            <a:extLst>
              <a:ext uri="{FF2B5EF4-FFF2-40B4-BE49-F238E27FC236}">
                <a16:creationId xmlns:a16="http://schemas.microsoft.com/office/drawing/2014/main" id="{0802E10D-07E1-4D16-80F9-141A7877852E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3796" name="図 1">
            <a:extLst>
              <a:ext uri="{FF2B5EF4-FFF2-40B4-BE49-F238E27FC236}">
                <a16:creationId xmlns:a16="http://schemas.microsoft.com/office/drawing/2014/main" id="{0BCC36E3-ECFE-4025-8FDB-B08E5D9AD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688975"/>
            <a:ext cx="3970337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6065B6B-EE58-4141-9D75-9ABDDAD00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20451"/>
            <a:ext cx="2808312" cy="292936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939648A-677D-4171-8658-D974AC53E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68548" y="-1106094"/>
            <a:ext cx="6442402" cy="91085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4">
            <a:extLst>
              <a:ext uri="{FF2B5EF4-FFF2-40B4-BE49-F238E27FC236}">
                <a16:creationId xmlns:a16="http://schemas.microsoft.com/office/drawing/2014/main" id="{338B5832-74E2-47BE-8E70-13F112619A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44450"/>
            <a:ext cx="0" cy="681355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1" name="Line 3">
            <a:extLst>
              <a:ext uri="{FF2B5EF4-FFF2-40B4-BE49-F238E27FC236}">
                <a16:creationId xmlns:a16="http://schemas.microsoft.com/office/drawing/2014/main" id="{F0683D61-520A-4E7E-9596-563A7C02A3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0" y="3419475"/>
            <a:ext cx="9109075" cy="95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7412" name="図 3">
            <a:extLst>
              <a:ext uri="{FF2B5EF4-FFF2-40B4-BE49-F238E27FC236}">
                <a16:creationId xmlns:a16="http://schemas.microsoft.com/office/drawing/2014/main" id="{838239E5-943B-49DE-99C0-2F5F90CF3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3667125"/>
            <a:ext cx="33623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図 4">
            <a:extLst>
              <a:ext uri="{FF2B5EF4-FFF2-40B4-BE49-F238E27FC236}">
                <a16:creationId xmlns:a16="http://schemas.microsoft.com/office/drawing/2014/main" id="{2DDB3AF4-B72D-46B6-BA8C-0323E7A30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39370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図 5">
            <a:extLst>
              <a:ext uri="{FF2B5EF4-FFF2-40B4-BE49-F238E27FC236}">
                <a16:creationId xmlns:a16="http://schemas.microsoft.com/office/drawing/2014/main" id="{181BAE0C-E6AE-4CDF-AF09-0BB9E143DA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4076700"/>
            <a:ext cx="3709988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図 6">
            <a:extLst>
              <a:ext uri="{FF2B5EF4-FFF2-40B4-BE49-F238E27FC236}">
                <a16:creationId xmlns:a16="http://schemas.microsoft.com/office/drawing/2014/main" id="{525CCD5B-02E4-4D98-8E79-89ECEBAF5E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15888"/>
            <a:ext cx="2233613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Line 4">
            <a:extLst>
              <a:ext uri="{FF2B5EF4-FFF2-40B4-BE49-F238E27FC236}">
                <a16:creationId xmlns:a16="http://schemas.microsoft.com/office/drawing/2014/main" id="{5FE20D90-08E5-4120-8254-6030F129B4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843" name="Line 3">
            <a:extLst>
              <a:ext uri="{FF2B5EF4-FFF2-40B4-BE49-F238E27FC236}">
                <a16:creationId xmlns:a16="http://schemas.microsoft.com/office/drawing/2014/main" id="{9F1EAACD-6739-4F72-9338-B505260E841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3139207-9F82-4A8E-8E37-F358313E1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32" y="260723"/>
            <a:ext cx="3943350" cy="29146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639174E-72CC-4549-A79A-876521A007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5262"/>
            <a:ext cx="1658000" cy="303966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AE88232-C7F2-451A-A8A0-67132F749E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9" y="3718422"/>
            <a:ext cx="3096344" cy="300465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8BA523F-73B6-4182-9506-A8A9444E0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548" y="3552359"/>
            <a:ext cx="2202941" cy="325049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4">
            <a:extLst>
              <a:ext uri="{FF2B5EF4-FFF2-40B4-BE49-F238E27FC236}">
                <a16:creationId xmlns:a16="http://schemas.microsoft.com/office/drawing/2014/main" id="{821C2636-967F-4774-9DA5-C269BDE6E0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867" name="Line 3">
            <a:extLst>
              <a:ext uri="{FF2B5EF4-FFF2-40B4-BE49-F238E27FC236}">
                <a16:creationId xmlns:a16="http://schemas.microsoft.com/office/drawing/2014/main" id="{B7F20FE6-FCEC-4AD2-A52C-F0F19720CEC3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8F821F8-DEA9-4BD1-B84E-775C18756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920" y="404664"/>
            <a:ext cx="3889258" cy="280843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5027C3-4837-4EC9-9DEB-A6FFD6B5A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9641"/>
            <a:ext cx="3025041" cy="314083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740C262-8B75-43BC-9049-05A611A72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428044" y="-1095387"/>
            <a:ext cx="6220792" cy="907687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4">
            <a:extLst>
              <a:ext uri="{FF2B5EF4-FFF2-40B4-BE49-F238E27FC236}">
                <a16:creationId xmlns:a16="http://schemas.microsoft.com/office/drawing/2014/main" id="{DBB9C1C7-518F-47F8-AD5E-9D328A37B33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8915" name="Line 3">
            <a:extLst>
              <a:ext uri="{FF2B5EF4-FFF2-40B4-BE49-F238E27FC236}">
                <a16:creationId xmlns:a16="http://schemas.microsoft.com/office/drawing/2014/main" id="{22F7AFF9-06FB-4A65-864D-BE62A9964C2E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8916" name="図 1">
            <a:extLst>
              <a:ext uri="{FF2B5EF4-FFF2-40B4-BE49-F238E27FC236}">
                <a16:creationId xmlns:a16="http://schemas.microsoft.com/office/drawing/2014/main" id="{E9E04E09-B48C-47D8-9D4E-32BD3D491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94424">
            <a:off x="-212725" y="334963"/>
            <a:ext cx="47132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図 2">
            <a:extLst>
              <a:ext uri="{FF2B5EF4-FFF2-40B4-BE49-F238E27FC236}">
                <a16:creationId xmlns:a16="http://schemas.microsoft.com/office/drawing/2014/main" id="{41350A7A-06E1-4D23-AFD3-0C8561BCD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725863"/>
            <a:ext cx="3159125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図 3">
            <a:extLst>
              <a:ext uri="{FF2B5EF4-FFF2-40B4-BE49-F238E27FC236}">
                <a16:creationId xmlns:a16="http://schemas.microsoft.com/office/drawing/2014/main" id="{6C1384FA-20E8-495F-B469-5513AD58BB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13" y="2636838"/>
            <a:ext cx="4676776" cy="467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図 4">
            <a:extLst>
              <a:ext uri="{FF2B5EF4-FFF2-40B4-BE49-F238E27FC236}">
                <a16:creationId xmlns:a16="http://schemas.microsoft.com/office/drawing/2014/main" id="{959F7588-BFB8-4CC8-B31C-21E666CE55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5855">
            <a:off x="4319588" y="-596900"/>
            <a:ext cx="467201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4">
            <a:extLst>
              <a:ext uri="{FF2B5EF4-FFF2-40B4-BE49-F238E27FC236}">
                <a16:creationId xmlns:a16="http://schemas.microsoft.com/office/drawing/2014/main" id="{0794B404-4DD9-40D2-B42D-868B557C84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939" name="Line 3">
            <a:extLst>
              <a:ext uri="{FF2B5EF4-FFF2-40B4-BE49-F238E27FC236}">
                <a16:creationId xmlns:a16="http://schemas.microsoft.com/office/drawing/2014/main" id="{3940DBEB-F10A-439E-A102-ED0122D8DC5F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9940" name="図 1">
            <a:extLst>
              <a:ext uri="{FF2B5EF4-FFF2-40B4-BE49-F238E27FC236}">
                <a16:creationId xmlns:a16="http://schemas.microsoft.com/office/drawing/2014/main" id="{5EE6ED0D-8A75-4F93-ABD9-5360AEAE8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-242888"/>
            <a:ext cx="3886200" cy="388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図 2">
            <a:extLst>
              <a:ext uri="{FF2B5EF4-FFF2-40B4-BE49-F238E27FC236}">
                <a16:creationId xmlns:a16="http://schemas.microsoft.com/office/drawing/2014/main" id="{D3AD33B0-96AA-4CC2-8857-CD1453357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79773">
            <a:off x="4527550" y="241300"/>
            <a:ext cx="471328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228D191-2889-4406-A7F6-08946E46E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448981" y="-1112174"/>
            <a:ext cx="6260544" cy="915850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4">
            <a:extLst>
              <a:ext uri="{FF2B5EF4-FFF2-40B4-BE49-F238E27FC236}">
                <a16:creationId xmlns:a16="http://schemas.microsoft.com/office/drawing/2014/main" id="{EC8DBD00-D1B9-4666-8594-D4CA047DBF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987" name="Line 3">
            <a:extLst>
              <a:ext uri="{FF2B5EF4-FFF2-40B4-BE49-F238E27FC236}">
                <a16:creationId xmlns:a16="http://schemas.microsoft.com/office/drawing/2014/main" id="{99769459-1CE5-4C82-9975-199B32E64E11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1988" name="図 5">
            <a:extLst>
              <a:ext uri="{FF2B5EF4-FFF2-40B4-BE49-F238E27FC236}">
                <a16:creationId xmlns:a16="http://schemas.microsoft.com/office/drawing/2014/main" id="{59FFA0C7-C18A-4475-8D7F-25DC0383E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6012">
            <a:off x="5953125" y="3506788"/>
            <a:ext cx="202565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図 6">
            <a:extLst>
              <a:ext uri="{FF2B5EF4-FFF2-40B4-BE49-F238E27FC236}">
                <a16:creationId xmlns:a16="http://schemas.microsoft.com/office/drawing/2014/main" id="{CAC12C09-9F27-4285-AB5F-29AE2C067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0"/>
            <a:ext cx="3706813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図 7">
            <a:extLst>
              <a:ext uri="{FF2B5EF4-FFF2-40B4-BE49-F238E27FC236}">
                <a16:creationId xmlns:a16="http://schemas.microsoft.com/office/drawing/2014/main" id="{CCC1380D-B130-4DD0-8DAD-DEC44E623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263" y="-193675"/>
            <a:ext cx="4702176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図 9">
            <a:extLst>
              <a:ext uri="{FF2B5EF4-FFF2-40B4-BE49-F238E27FC236}">
                <a16:creationId xmlns:a16="http://schemas.microsoft.com/office/drawing/2014/main" id="{718A62AB-4A1E-4727-A753-7962D89A8A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316288"/>
            <a:ext cx="4073525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4">
            <a:extLst>
              <a:ext uri="{FF2B5EF4-FFF2-40B4-BE49-F238E27FC236}">
                <a16:creationId xmlns:a16="http://schemas.microsoft.com/office/drawing/2014/main" id="{7EDA2AE5-A4BB-47C5-B72C-C48AD6C3F66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011" name="Line 3">
            <a:extLst>
              <a:ext uri="{FF2B5EF4-FFF2-40B4-BE49-F238E27FC236}">
                <a16:creationId xmlns:a16="http://schemas.microsoft.com/office/drawing/2014/main" id="{7DE61B8A-7CCC-4C68-96D8-DD502A745D1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3012" name="図 1">
            <a:extLst>
              <a:ext uri="{FF2B5EF4-FFF2-40B4-BE49-F238E27FC236}">
                <a16:creationId xmlns:a16="http://schemas.microsoft.com/office/drawing/2014/main" id="{85E1CAC2-29FC-4B38-A6DA-5141AEEDC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-571500"/>
            <a:ext cx="4392612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図 2">
            <a:extLst>
              <a:ext uri="{FF2B5EF4-FFF2-40B4-BE49-F238E27FC236}">
                <a16:creationId xmlns:a16="http://schemas.microsoft.com/office/drawing/2014/main" id="{FE0A78C8-A00C-461C-BD89-0A7AADDE3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-17463"/>
            <a:ext cx="3371850" cy="33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546DD70-C4D1-4874-847D-8A34158EE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49606" y="-1144198"/>
            <a:ext cx="6441380" cy="910705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4">
            <a:extLst>
              <a:ext uri="{FF2B5EF4-FFF2-40B4-BE49-F238E27FC236}">
                <a16:creationId xmlns:a16="http://schemas.microsoft.com/office/drawing/2014/main" id="{CB2D19DE-4394-4BB1-996B-BB6DC1C0A2B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5059" name="Line 3">
            <a:extLst>
              <a:ext uri="{FF2B5EF4-FFF2-40B4-BE49-F238E27FC236}">
                <a16:creationId xmlns:a16="http://schemas.microsoft.com/office/drawing/2014/main" id="{497055A2-F6C1-4F5A-B417-6AF3EEBB89FE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5060" name="図 1">
            <a:extLst>
              <a:ext uri="{FF2B5EF4-FFF2-40B4-BE49-F238E27FC236}">
                <a16:creationId xmlns:a16="http://schemas.microsoft.com/office/drawing/2014/main" id="{610DA4CA-A339-4E50-8EF5-72FFD827B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8625"/>
            <a:ext cx="3895725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図 2">
            <a:extLst>
              <a:ext uri="{FF2B5EF4-FFF2-40B4-BE49-F238E27FC236}">
                <a16:creationId xmlns:a16="http://schemas.microsoft.com/office/drawing/2014/main" id="{710AA68F-FDAD-49BB-B059-3F4612E58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3825875"/>
            <a:ext cx="302736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図 3">
            <a:extLst>
              <a:ext uri="{FF2B5EF4-FFF2-40B4-BE49-F238E27FC236}">
                <a16:creationId xmlns:a16="http://schemas.microsoft.com/office/drawing/2014/main" id="{0F4D931A-10AF-4CED-BEC3-4B70E399C8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788" y="428625"/>
            <a:ext cx="3305175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図 4">
            <a:extLst>
              <a:ext uri="{FF2B5EF4-FFF2-40B4-BE49-F238E27FC236}">
                <a16:creationId xmlns:a16="http://schemas.microsoft.com/office/drawing/2014/main" id="{68E7BC89-A46E-46D7-AF0C-96300B3703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060825"/>
            <a:ext cx="3482975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3">
            <a:extLst>
              <a:ext uri="{FF2B5EF4-FFF2-40B4-BE49-F238E27FC236}">
                <a16:creationId xmlns:a16="http://schemas.microsoft.com/office/drawing/2014/main" id="{1772C7C6-35F3-4200-85F4-7E71442399D7}"/>
              </a:ext>
            </a:extLst>
          </p:cNvPr>
          <p:cNvSpPr>
            <a:spLocks noChangeShapeType="1"/>
          </p:cNvSpPr>
          <p:nvPr/>
        </p:nvSpPr>
        <p:spPr bwMode="auto">
          <a:xfrm>
            <a:off x="-107950" y="33797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5" name="Line 4">
            <a:extLst>
              <a:ext uri="{FF2B5EF4-FFF2-40B4-BE49-F238E27FC236}">
                <a16:creationId xmlns:a16="http://schemas.microsoft.com/office/drawing/2014/main" id="{CB640356-7195-4CAF-888B-6DE1FE562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-100013"/>
            <a:ext cx="0" cy="6958013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8436" name="図 2">
            <a:extLst>
              <a:ext uri="{FF2B5EF4-FFF2-40B4-BE49-F238E27FC236}">
                <a16:creationId xmlns:a16="http://schemas.microsoft.com/office/drawing/2014/main" id="{AD75C5D0-D61B-49D0-8B44-A7BE61B5E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3525"/>
            <a:ext cx="3268663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図 4">
            <a:extLst>
              <a:ext uri="{FF2B5EF4-FFF2-40B4-BE49-F238E27FC236}">
                <a16:creationId xmlns:a16="http://schemas.microsoft.com/office/drawing/2014/main" id="{FBA8DB39-2ADB-422B-AE5E-149CFCDCFB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17761">
            <a:off x="5724525" y="-1588"/>
            <a:ext cx="2484438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4">
            <a:extLst>
              <a:ext uri="{FF2B5EF4-FFF2-40B4-BE49-F238E27FC236}">
                <a16:creationId xmlns:a16="http://schemas.microsoft.com/office/drawing/2014/main" id="{7E3253E0-294D-4278-9B4C-943B3B342D9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-100013"/>
            <a:ext cx="0" cy="6858001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083" name="Line 3">
            <a:extLst>
              <a:ext uri="{FF2B5EF4-FFF2-40B4-BE49-F238E27FC236}">
                <a16:creationId xmlns:a16="http://schemas.microsoft.com/office/drawing/2014/main" id="{E0B0009C-842E-4DF0-B802-FFE065290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46084" name="図 8">
            <a:extLst>
              <a:ext uri="{FF2B5EF4-FFF2-40B4-BE49-F238E27FC236}">
                <a16:creationId xmlns:a16="http://schemas.microsoft.com/office/drawing/2014/main" id="{E0992354-7BDF-4909-A260-317C3AE84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433388"/>
            <a:ext cx="3579812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図 9">
            <a:extLst>
              <a:ext uri="{FF2B5EF4-FFF2-40B4-BE49-F238E27FC236}">
                <a16:creationId xmlns:a16="http://schemas.microsoft.com/office/drawing/2014/main" id="{CCD553E7-C483-48B3-8DCB-A02EEC8599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88913"/>
            <a:ext cx="16668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B5E8F6C-D31F-21B7-FC24-D92AEFA39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41193" y="-1133447"/>
            <a:ext cx="6461614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133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4">
            <a:extLst>
              <a:ext uri="{FF2B5EF4-FFF2-40B4-BE49-F238E27FC236}">
                <a16:creationId xmlns:a16="http://schemas.microsoft.com/office/drawing/2014/main" id="{7E3253E0-294D-4278-9B4C-943B3B342D9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-100013"/>
            <a:ext cx="0" cy="6858001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083" name="Line 3">
            <a:extLst>
              <a:ext uri="{FF2B5EF4-FFF2-40B4-BE49-F238E27FC236}">
                <a16:creationId xmlns:a16="http://schemas.microsoft.com/office/drawing/2014/main" id="{E0B0009C-842E-4DF0-B802-FFE065290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B838E3F-C752-A5F1-4CE1-64E7E17E5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1"/>
            <a:ext cx="4412357" cy="263020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4045997-7E6A-DD3C-D652-2E59F0DEAF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442" y="4115223"/>
            <a:ext cx="4556062" cy="226610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052E8F-A619-6996-A602-0968E11D7D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9" y="4343400"/>
            <a:ext cx="4293397" cy="190690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35A86AD-B94E-4409-24D8-886EAA1B65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" r="7509"/>
          <a:stretch/>
        </p:blipFill>
        <p:spPr>
          <a:xfrm>
            <a:off x="4640489" y="1124746"/>
            <a:ext cx="4412357" cy="151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52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4">
            <a:extLst>
              <a:ext uri="{FF2B5EF4-FFF2-40B4-BE49-F238E27FC236}">
                <a16:creationId xmlns:a16="http://schemas.microsoft.com/office/drawing/2014/main" id="{7E3253E0-294D-4278-9B4C-943B3B342D9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-100013"/>
            <a:ext cx="0" cy="6858001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6083" name="Line 3">
            <a:extLst>
              <a:ext uri="{FF2B5EF4-FFF2-40B4-BE49-F238E27FC236}">
                <a16:creationId xmlns:a16="http://schemas.microsoft.com/office/drawing/2014/main" id="{E0B0009C-842E-4DF0-B802-FFE065290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401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38307EB-AC89-D437-6801-4CF4C74A30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2239"/>
            <a:ext cx="3024332" cy="304733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8636DBB-3D04-DFC2-4D91-A0F512179C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4" r="3990"/>
          <a:stretch/>
        </p:blipFill>
        <p:spPr>
          <a:xfrm>
            <a:off x="4716015" y="196587"/>
            <a:ext cx="4285109" cy="301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56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2CBF9AC-2349-40C1-A3A8-477FDB1E4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68889" y="-1108100"/>
            <a:ext cx="6444065" cy="91108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3">
            <a:extLst>
              <a:ext uri="{FF2B5EF4-FFF2-40B4-BE49-F238E27FC236}">
                <a16:creationId xmlns:a16="http://schemas.microsoft.com/office/drawing/2014/main" id="{B851876C-5592-4816-BC4C-A91AE631AC82}"/>
              </a:ext>
            </a:extLst>
          </p:cNvPr>
          <p:cNvSpPr>
            <a:spLocks noChangeShapeType="1"/>
          </p:cNvSpPr>
          <p:nvPr/>
        </p:nvSpPr>
        <p:spPr bwMode="auto">
          <a:xfrm>
            <a:off x="-1588" y="342900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Line 4">
            <a:extLst>
              <a:ext uri="{FF2B5EF4-FFF2-40B4-BE49-F238E27FC236}">
                <a16:creationId xmlns:a16="http://schemas.microsoft.com/office/drawing/2014/main" id="{30D1344E-E9BF-46FD-99BA-469F86DCD2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0484" name="図 1">
            <a:extLst>
              <a:ext uri="{FF2B5EF4-FFF2-40B4-BE49-F238E27FC236}">
                <a16:creationId xmlns:a16="http://schemas.microsoft.com/office/drawing/2014/main" id="{EB661B6B-D583-4103-BE04-BA7136D0F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692150"/>
            <a:ext cx="3101975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図 6">
            <a:extLst>
              <a:ext uri="{FF2B5EF4-FFF2-40B4-BE49-F238E27FC236}">
                <a16:creationId xmlns:a16="http://schemas.microsoft.com/office/drawing/2014/main" id="{1C9D246C-1263-4E7B-9ECF-6691D5AF1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9225"/>
            <a:ext cx="4264025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3491143-120E-4B2D-97B2-4339BFA51B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031" y="3647265"/>
            <a:ext cx="2906320" cy="298054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4A9791E-2BFA-463B-B6A8-468050C7CE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88046" y="3093903"/>
            <a:ext cx="1385468" cy="435991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3">
            <a:extLst>
              <a:ext uri="{FF2B5EF4-FFF2-40B4-BE49-F238E27FC236}">
                <a16:creationId xmlns:a16="http://schemas.microsoft.com/office/drawing/2014/main" id="{0533C0D1-269B-445D-B6B6-F362876B9144}"/>
              </a:ext>
            </a:extLst>
          </p:cNvPr>
          <p:cNvSpPr>
            <a:spLocks noChangeShapeType="1"/>
          </p:cNvSpPr>
          <p:nvPr/>
        </p:nvSpPr>
        <p:spPr bwMode="auto">
          <a:xfrm>
            <a:off x="-144463" y="342900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07" name="Line 4">
            <a:extLst>
              <a:ext uri="{FF2B5EF4-FFF2-40B4-BE49-F238E27FC236}">
                <a16:creationId xmlns:a16="http://schemas.microsoft.com/office/drawing/2014/main" id="{9BD6CEA1-96D4-4E27-ACFF-B1BAEF8836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1A3F29E-DC91-41CF-B214-1F9162914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4512"/>
            <a:ext cx="3486150" cy="250507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798BED0-D950-5AC4-E4AC-9F6A8B8F46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9" t="5684" r="5017" b="6987"/>
          <a:stretch/>
        </p:blipFill>
        <p:spPr>
          <a:xfrm rot="16200000">
            <a:off x="5196773" y="-120570"/>
            <a:ext cx="3358967" cy="36893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105B35A-2E3E-4733-AE93-A2B16B942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35312" y="-1146672"/>
            <a:ext cx="6453336" cy="912396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3">
            <a:extLst>
              <a:ext uri="{FF2B5EF4-FFF2-40B4-BE49-F238E27FC236}">
                <a16:creationId xmlns:a16="http://schemas.microsoft.com/office/drawing/2014/main" id="{2D9F9679-6357-4805-A9A9-B14F9A882291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3" y="3455988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5" name="Line 4">
            <a:extLst>
              <a:ext uri="{FF2B5EF4-FFF2-40B4-BE49-F238E27FC236}">
                <a16:creationId xmlns:a16="http://schemas.microsoft.com/office/drawing/2014/main" id="{EFE0A688-DC49-48BA-9B5D-D3F5946FA2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35488" y="26988"/>
            <a:ext cx="73025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376CCF7-348F-4847-855C-579956EA25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98" y="189541"/>
            <a:ext cx="3115964" cy="322136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924BD24-82E7-4D63-ACC9-62A5B2CDE3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128" y="3571225"/>
            <a:ext cx="2261735" cy="312131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6F10355-0C18-438C-A0D8-73C9A38C6E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40" y="678383"/>
            <a:ext cx="3832941" cy="239867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4A9C81F-BBE9-48B4-B0EA-38EA945B2F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412" y="3622002"/>
            <a:ext cx="3172864" cy="30123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4">
            <a:extLst>
              <a:ext uri="{FF2B5EF4-FFF2-40B4-BE49-F238E27FC236}">
                <a16:creationId xmlns:a16="http://schemas.microsoft.com/office/drawing/2014/main" id="{15B2D913-1F65-40CC-BB1F-B5C4A4AF2CC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725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79" name="Line 3">
            <a:extLst>
              <a:ext uri="{FF2B5EF4-FFF2-40B4-BE49-F238E27FC236}">
                <a16:creationId xmlns:a16="http://schemas.microsoft.com/office/drawing/2014/main" id="{6862240E-E94D-496B-B890-9211C52ECD90}"/>
              </a:ext>
            </a:extLst>
          </p:cNvPr>
          <p:cNvSpPr>
            <a:spLocks noChangeShapeType="1"/>
          </p:cNvSpPr>
          <p:nvPr/>
        </p:nvSpPr>
        <p:spPr bwMode="auto">
          <a:xfrm>
            <a:off x="-49213" y="3449638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8BC6DC4-4490-410C-ABE0-B1208A2547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98" y="188640"/>
            <a:ext cx="2576678" cy="30963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F33C3D5-AD90-42E7-A061-C557DB670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215" y="127586"/>
            <a:ext cx="2925953" cy="325105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2643</TotalTime>
  <Words>6</Words>
  <Application>Microsoft Office PowerPoint</Application>
  <PresentationFormat>画面に合わせる (4:3)</PresentationFormat>
  <Paragraphs>2</Paragraphs>
  <Slides>33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6" baseType="lpstr">
      <vt:lpstr>HGS創英角ｺﾞｼｯｸUB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マーメイド マネーカリキュラム</dc:title>
  <dc:creator>一般社団法人日本こどもの生き抜く力育成協会</dc:creator>
  <cp:lastModifiedBy>千鶴 髙野</cp:lastModifiedBy>
  <cp:revision>156</cp:revision>
  <cp:lastPrinted>2017-08-01T07:29:34Z</cp:lastPrinted>
  <dcterms:created xsi:type="dcterms:W3CDTF">2006-03-20T13:07:41Z</dcterms:created>
  <dcterms:modified xsi:type="dcterms:W3CDTF">2023-06-07T01:58:10Z</dcterms:modified>
</cp:coreProperties>
</file>