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EC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049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45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87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333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304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62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37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08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5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30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35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B3D8E-60EB-4E85-A217-42175F78501B}" type="datetimeFigureOut">
              <a:rPr kumimoji="1" lang="ja-JP" altLang="en-US" smtClean="0"/>
              <a:t>2023/5/26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83176-4BAA-41F3-B329-98D9304B7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49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DD761E30-CF0D-F2FB-C308-C469F0F5F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269" y="1719015"/>
            <a:ext cx="6116138" cy="215211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2475F38-5F71-A79F-61E2-B0D283B6C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" y="1719015"/>
            <a:ext cx="6116137" cy="2152111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F869A55-D9F1-4976-1050-BCB32BE139C3}"/>
              </a:ext>
            </a:extLst>
          </p:cNvPr>
          <p:cNvGrpSpPr/>
          <p:nvPr/>
        </p:nvGrpSpPr>
        <p:grpSpPr>
          <a:xfrm>
            <a:off x="392033" y="5990566"/>
            <a:ext cx="11670570" cy="2152114"/>
            <a:chOff x="350050" y="4449149"/>
            <a:chExt cx="11670570" cy="2152114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03DBB29-2940-6AC8-EE64-821EAA225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050" y="4449149"/>
              <a:ext cx="5768545" cy="2152111"/>
            </a:xfrm>
            <a:prstGeom prst="rect">
              <a:avLst/>
            </a:prstGeom>
          </p:spPr>
        </p:pic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9365E59-BB86-DBB7-0163-46AB163F30F9}"/>
                </a:ext>
              </a:extLst>
            </p:cNvPr>
            <p:cNvGrpSpPr/>
            <p:nvPr/>
          </p:nvGrpSpPr>
          <p:grpSpPr>
            <a:xfrm>
              <a:off x="1826006" y="4449150"/>
              <a:ext cx="10194614" cy="2152113"/>
              <a:chOff x="1867989" y="1719013"/>
              <a:chExt cx="10194614" cy="2152113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2486A75E-7ADB-60B3-43A3-D155A3B8CB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6466" y="1719015"/>
                <a:ext cx="6116137" cy="2152111"/>
              </a:xfrm>
              <a:prstGeom prst="rect">
                <a:avLst/>
              </a:prstGeom>
            </p:spPr>
          </p:pic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D21D1639-0C8F-5E7F-8462-83B8B3EFD3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4057" y="1719014"/>
                <a:ext cx="5768546" cy="2152111"/>
              </a:xfrm>
              <a:prstGeom prst="rect">
                <a:avLst/>
              </a:prstGeom>
            </p:spPr>
          </p:pic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C53C2D1-A9CB-6A24-939D-A1B28009E465}"/>
                  </a:ext>
                </a:extLst>
              </p:cNvPr>
              <p:cNvSpPr/>
              <p:nvPr/>
            </p:nvSpPr>
            <p:spPr>
              <a:xfrm>
                <a:off x="1867989" y="1719013"/>
                <a:ext cx="8718658" cy="2152113"/>
              </a:xfrm>
              <a:prstGeom prst="rect">
                <a:avLst/>
              </a:prstGeom>
              <a:solidFill>
                <a:srgbClr val="8EC3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0579BF7-7A77-D128-626E-DDEC33B3DEAF}"/>
                  </a:ext>
                </a:extLst>
              </p:cNvPr>
              <p:cNvSpPr/>
              <p:nvPr/>
            </p:nvSpPr>
            <p:spPr>
              <a:xfrm>
                <a:off x="8473440" y="2283740"/>
                <a:ext cx="2355668" cy="1058257"/>
              </a:xfrm>
              <a:prstGeom prst="rect">
                <a:avLst/>
              </a:prstGeom>
              <a:solidFill>
                <a:srgbClr val="8EC3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9566731F-D6B3-7971-3D1D-20E8D4D92C76}"/>
                </a:ext>
              </a:extLst>
            </p:cNvPr>
            <p:cNvSpPr txBox="1"/>
            <p:nvPr/>
          </p:nvSpPr>
          <p:spPr>
            <a:xfrm>
              <a:off x="1877544" y="4632652"/>
              <a:ext cx="9177284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0" b="1" dirty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かめのパンや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0593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4</Words>
  <Application>Microsoft Office PowerPoint</Application>
  <PresentationFormat>A3 297x420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</dc:creator>
  <cp:lastModifiedBy>admin</cp:lastModifiedBy>
  <cp:revision>1</cp:revision>
  <cp:lastPrinted>2023-05-26T04:59:57Z</cp:lastPrinted>
  <dcterms:created xsi:type="dcterms:W3CDTF">2023-05-26T04:50:18Z</dcterms:created>
  <dcterms:modified xsi:type="dcterms:W3CDTF">2023-05-26T05:01:02Z</dcterms:modified>
</cp:coreProperties>
</file>