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 id="2147483690" r:id="rId2"/>
  </p:sldMasterIdLst>
  <p:notesMasterIdLst>
    <p:notesMasterId r:id="rId51"/>
  </p:notesMasterIdLst>
  <p:handoutMasterIdLst>
    <p:handoutMasterId r:id="rId52"/>
  </p:handoutMasterIdLst>
  <p:sldIdLst>
    <p:sldId id="257" r:id="rId3"/>
    <p:sldId id="258" r:id="rId4"/>
    <p:sldId id="259" r:id="rId5"/>
    <p:sldId id="260" r:id="rId6"/>
    <p:sldId id="261" r:id="rId7"/>
    <p:sldId id="262" r:id="rId8"/>
    <p:sldId id="408" r:id="rId9"/>
    <p:sldId id="409" r:id="rId10"/>
    <p:sldId id="410" r:id="rId11"/>
    <p:sldId id="411" r:id="rId12"/>
    <p:sldId id="412" r:id="rId13"/>
    <p:sldId id="413" r:id="rId14"/>
    <p:sldId id="414"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84" r:id="rId28"/>
    <p:sldId id="297" r:id="rId29"/>
    <p:sldId id="300" r:id="rId30"/>
    <p:sldId id="285" r:id="rId31"/>
    <p:sldId id="287" r:id="rId32"/>
    <p:sldId id="288" r:id="rId33"/>
    <p:sldId id="289" r:id="rId34"/>
    <p:sldId id="275" r:id="rId35"/>
    <p:sldId id="276" r:id="rId36"/>
    <p:sldId id="277" r:id="rId37"/>
    <p:sldId id="278" r:id="rId38"/>
    <p:sldId id="279" r:id="rId39"/>
    <p:sldId id="280" r:id="rId40"/>
    <p:sldId id="281" r:id="rId41"/>
    <p:sldId id="282" r:id="rId42"/>
    <p:sldId id="299" r:id="rId43"/>
    <p:sldId id="290" r:id="rId44"/>
    <p:sldId id="291" r:id="rId45"/>
    <p:sldId id="292" r:id="rId46"/>
    <p:sldId id="293" r:id="rId47"/>
    <p:sldId id="294" r:id="rId48"/>
    <p:sldId id="295" r:id="rId49"/>
    <p:sldId id="296" r:id="rId50"/>
  </p:sldIdLst>
  <p:sldSz cx="12192000" cy="6858000"/>
  <p:notesSz cx="9144000" cy="6858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45" autoAdjust="0"/>
    <p:restoredTop sz="94660"/>
  </p:normalViewPr>
  <p:slideViewPr>
    <p:cSldViewPr snapToGrid="0">
      <p:cViewPr varScale="1">
        <p:scale>
          <a:sx n="86" d="100"/>
          <a:sy n="86" d="100"/>
        </p:scale>
        <p:origin x="34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6FC6E9AC-C4A2-43A8-8F59-32A6239D482B}" type="datetimeFigureOut">
              <a:rPr kumimoji="1" lang="ja-JP" altLang="en-US" smtClean="0"/>
              <a:t>2021/6/17</a:t>
            </a:fld>
            <a:endParaRPr kumimoji="1" lang="ja-JP" altLang="en-US"/>
          </a:p>
        </p:txBody>
      </p:sp>
      <p:sp>
        <p:nvSpPr>
          <p:cNvPr id="4" name="フッター プレースホルダー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BB19EC86-4D11-4817-A607-AD350CDE3DF3}" type="slidenum">
              <a:rPr kumimoji="1" lang="ja-JP" altLang="en-US" smtClean="0"/>
              <a:t>‹#›</a:t>
            </a:fld>
            <a:endParaRPr kumimoji="1" lang="ja-JP" altLang="en-US"/>
          </a:p>
        </p:txBody>
      </p:sp>
    </p:spTree>
    <p:extLst>
      <p:ext uri="{BB962C8B-B14F-4D97-AF65-F5344CB8AC3E}">
        <p14:creationId xmlns:p14="http://schemas.microsoft.com/office/powerpoint/2010/main" val="3568107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CF168056-598F-4C5C-9269-C1DE93F47F44}" type="datetimeFigureOut">
              <a:rPr kumimoji="1" lang="ja-JP" altLang="en-US" smtClean="0"/>
              <a:t>2021/6/17</a:t>
            </a:fld>
            <a:endParaRPr kumimoji="1" lang="ja-JP" altLang="en-US"/>
          </a:p>
        </p:txBody>
      </p:sp>
      <p:sp>
        <p:nvSpPr>
          <p:cNvPr id="4" name="スライド イメージ プレースホルダー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31C0D84F-9E9E-45C1-B799-769CF4A6950D}" type="slidenum">
              <a:rPr kumimoji="1" lang="ja-JP" altLang="en-US" smtClean="0"/>
              <a:t>‹#›</a:t>
            </a:fld>
            <a:endParaRPr kumimoji="1" lang="ja-JP" altLang="en-US"/>
          </a:p>
        </p:txBody>
      </p:sp>
    </p:spTree>
    <p:extLst>
      <p:ext uri="{BB962C8B-B14F-4D97-AF65-F5344CB8AC3E}">
        <p14:creationId xmlns:p14="http://schemas.microsoft.com/office/powerpoint/2010/main" val="259006082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F4234BC7-76F2-4160-8CDA-19DF78EBBB82}" type="slidenum">
              <a:rPr lang="en-US" altLang="ja-JP" smtClean="0">
                <a:ea typeface="ＭＳ Ｐゴシック" panose="020B0600070205080204" pitchFamily="50" charset="-128"/>
              </a:rPr>
              <a:pPr>
                <a:spcBef>
                  <a:spcPct val="0"/>
                </a:spcBef>
              </a:pPr>
              <a:t>1</a:t>
            </a:fld>
            <a:endParaRPr lang="en-US" altLang="ja-JP">
              <a:ea typeface="ＭＳ Ｐゴシック" panose="020B0600070205080204" pitchFamily="50" charset="-128"/>
            </a:endParaRPr>
          </a:p>
        </p:txBody>
      </p:sp>
      <p:sp>
        <p:nvSpPr>
          <p:cNvPr id="156675" name="Rectangle 2"/>
          <p:cNvSpPr>
            <a:spLocks noGrp="1" noRot="1" noChangeAspect="1" noChangeArrowheads="1" noTextEdit="1"/>
          </p:cNvSpPr>
          <p:nvPr>
            <p:ph type="sldImg"/>
          </p:nvPr>
        </p:nvSpPr>
        <p:spPr>
          <a:xfrm>
            <a:off x="2514600" y="857250"/>
            <a:ext cx="4114800" cy="2314575"/>
          </a:xfrm>
          <a:ln/>
        </p:spPr>
      </p:sp>
      <p:sp>
        <p:nvSpPr>
          <p:cNvPr id="1566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156677"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おこづかいプロジェクタデータ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2002013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526DAB93-3825-4C6D-A50B-E4D5B96BEF7E}" type="slidenum">
              <a:rPr lang="en-US" altLang="ja-JP" sz="1200" smtClean="0">
                <a:solidFill>
                  <a:srgbClr val="000000"/>
                </a:solidFill>
              </a:rPr>
              <a:pPr/>
              <a:t>27</a:t>
            </a:fld>
            <a:endParaRPr lang="en-US" altLang="ja-JP" sz="1200">
              <a:solidFill>
                <a:srgbClr val="000000"/>
              </a:solidFill>
            </a:endParaRPr>
          </a:p>
        </p:txBody>
      </p:sp>
      <p:sp>
        <p:nvSpPr>
          <p:cNvPr id="196611" name="Rectangle 2"/>
          <p:cNvSpPr>
            <a:spLocks noGrp="1" noRot="1" noChangeAspect="1" noChangeArrowheads="1" noTextEdit="1"/>
          </p:cNvSpPr>
          <p:nvPr>
            <p:ph type="sldImg"/>
          </p:nvPr>
        </p:nvSpPr>
        <p:spPr>
          <a:xfrm>
            <a:off x="2514600" y="857250"/>
            <a:ext cx="4114800" cy="2314575"/>
          </a:xfrm>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ja-JP" sz="900">
              <a:latin typeface="Times New Roman" panose="02020603050405020304" pitchFamily="18" charset="0"/>
            </a:endParaRPr>
          </a:p>
        </p:txBody>
      </p:sp>
      <p:sp>
        <p:nvSpPr>
          <p:cNvPr id="19661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おこづかいプロジェクタデータ</a:t>
            </a:r>
            <a:endParaRPr lang="en-US" altLang="ja-JP" sz="1200">
              <a:solidFill>
                <a:srgbClr val="000000"/>
              </a:solidFill>
            </a:endParaRPr>
          </a:p>
        </p:txBody>
      </p:sp>
    </p:spTree>
    <p:extLst>
      <p:ext uri="{BB962C8B-B14F-4D97-AF65-F5344CB8AC3E}">
        <p14:creationId xmlns:p14="http://schemas.microsoft.com/office/powerpoint/2010/main" val="3543037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526DAB93-3825-4C6D-A50B-E4D5B96BEF7E}" type="slidenum">
              <a:rPr lang="en-US" altLang="ja-JP" sz="1200" smtClean="0">
                <a:solidFill>
                  <a:srgbClr val="000000"/>
                </a:solidFill>
              </a:rPr>
              <a:pPr/>
              <a:t>28</a:t>
            </a:fld>
            <a:endParaRPr lang="en-US" altLang="ja-JP" sz="1200">
              <a:solidFill>
                <a:srgbClr val="000000"/>
              </a:solidFill>
            </a:endParaRPr>
          </a:p>
        </p:txBody>
      </p:sp>
      <p:sp>
        <p:nvSpPr>
          <p:cNvPr id="196611" name="Rectangle 2"/>
          <p:cNvSpPr>
            <a:spLocks noGrp="1" noRot="1" noChangeAspect="1" noChangeArrowheads="1" noTextEdit="1"/>
          </p:cNvSpPr>
          <p:nvPr>
            <p:ph type="sldImg"/>
          </p:nvPr>
        </p:nvSpPr>
        <p:spPr>
          <a:xfrm>
            <a:off x="2514600" y="857250"/>
            <a:ext cx="4114800" cy="2314575"/>
          </a:xfrm>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ja-JP" sz="900">
              <a:latin typeface="Times New Roman" panose="02020603050405020304" pitchFamily="18" charset="0"/>
            </a:endParaRPr>
          </a:p>
        </p:txBody>
      </p:sp>
      <p:sp>
        <p:nvSpPr>
          <p:cNvPr id="19661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おこづかいプロジェクタデータ</a:t>
            </a:r>
            <a:endParaRPr lang="en-US" altLang="ja-JP" sz="1200">
              <a:solidFill>
                <a:srgbClr val="000000"/>
              </a:solidFill>
            </a:endParaRPr>
          </a:p>
        </p:txBody>
      </p:sp>
    </p:spTree>
    <p:extLst>
      <p:ext uri="{BB962C8B-B14F-4D97-AF65-F5344CB8AC3E}">
        <p14:creationId xmlns:p14="http://schemas.microsoft.com/office/powerpoint/2010/main" val="162044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526DAB93-3825-4C6D-A50B-E4D5B96BEF7E}" type="slidenum">
              <a:rPr lang="en-US" altLang="ja-JP" sz="1200" smtClean="0">
                <a:solidFill>
                  <a:srgbClr val="000000"/>
                </a:solidFill>
              </a:rPr>
              <a:pPr/>
              <a:t>29</a:t>
            </a:fld>
            <a:endParaRPr lang="en-US" altLang="ja-JP" sz="1200">
              <a:solidFill>
                <a:srgbClr val="000000"/>
              </a:solidFill>
            </a:endParaRPr>
          </a:p>
        </p:txBody>
      </p:sp>
      <p:sp>
        <p:nvSpPr>
          <p:cNvPr id="196611" name="Rectangle 2"/>
          <p:cNvSpPr>
            <a:spLocks noGrp="1" noRot="1" noChangeAspect="1" noChangeArrowheads="1" noTextEdit="1"/>
          </p:cNvSpPr>
          <p:nvPr>
            <p:ph type="sldImg"/>
          </p:nvPr>
        </p:nvSpPr>
        <p:spPr>
          <a:xfrm>
            <a:off x="2514600" y="857250"/>
            <a:ext cx="4114800" cy="2314575"/>
          </a:xfrm>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ja-JP" sz="900">
              <a:latin typeface="Times New Roman" panose="02020603050405020304" pitchFamily="18" charset="0"/>
            </a:endParaRPr>
          </a:p>
        </p:txBody>
      </p:sp>
      <p:sp>
        <p:nvSpPr>
          <p:cNvPr id="19661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おこづかいプロジェクタデータ</a:t>
            </a:r>
            <a:endParaRPr lang="en-US" altLang="ja-JP" sz="1200">
              <a:solidFill>
                <a:srgbClr val="000000"/>
              </a:solidFill>
            </a:endParaRPr>
          </a:p>
        </p:txBody>
      </p:sp>
    </p:spTree>
    <p:extLst>
      <p:ext uri="{BB962C8B-B14F-4D97-AF65-F5344CB8AC3E}">
        <p14:creationId xmlns:p14="http://schemas.microsoft.com/office/powerpoint/2010/main" val="2979745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DE596C35-1CC6-470B-9BB5-9F6DD4F20C2E}" type="slidenum">
              <a:rPr lang="en-US" altLang="ja-JP" smtClean="0">
                <a:solidFill>
                  <a:srgbClr val="000000"/>
                </a:solidFill>
                <a:ea typeface="ＭＳ Ｐゴシック" panose="020B0600070205080204" pitchFamily="50" charset="-128"/>
              </a:rPr>
              <a:pPr>
                <a:spcBef>
                  <a:spcPct val="0"/>
                </a:spcBef>
              </a:pPr>
              <a:t>30</a:t>
            </a:fld>
            <a:endParaRPr lang="en-US" altLang="ja-JP">
              <a:solidFill>
                <a:srgbClr val="000000"/>
              </a:solidFill>
              <a:ea typeface="ＭＳ Ｐゴシック" panose="020B0600070205080204" pitchFamily="50" charset="-128"/>
            </a:endParaRPr>
          </a:p>
        </p:txBody>
      </p:sp>
      <p:sp>
        <p:nvSpPr>
          <p:cNvPr id="199683" name="Rectangle 2"/>
          <p:cNvSpPr>
            <a:spLocks noGrp="1" noRot="1" noChangeAspect="1" noChangeArrowheads="1" noTextEdit="1"/>
          </p:cNvSpPr>
          <p:nvPr>
            <p:ph type="sldImg"/>
          </p:nvPr>
        </p:nvSpPr>
        <p:spPr>
          <a:xfrm>
            <a:off x="4921250" y="385763"/>
            <a:ext cx="3429000" cy="1928812"/>
          </a:xfrm>
          <a:ln/>
        </p:spPr>
      </p:sp>
      <p:sp>
        <p:nvSpPr>
          <p:cNvPr id="199684" name="Rectangle 3"/>
          <p:cNvSpPr>
            <a:spLocks noGrp="1" noChangeArrowheads="1"/>
          </p:cNvSpPr>
          <p:nvPr>
            <p:ph type="body" idx="1"/>
          </p:nvPr>
        </p:nvSpPr>
        <p:spPr>
          <a:xfrm>
            <a:off x="1327151" y="2443163"/>
            <a:ext cx="10608733" cy="2314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altLang="ja-JP">
              <a:latin typeface="Times New Roman" panose="02020603050405020304" pitchFamily="18" charset="0"/>
            </a:endParaRPr>
          </a:p>
        </p:txBody>
      </p:sp>
      <p:sp>
        <p:nvSpPr>
          <p:cNvPr id="19968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おこづかいプロジェクタデータ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983507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1263F102-7026-45AA-9C3B-9313443587A1}" type="slidenum">
              <a:rPr lang="en-US" altLang="ja-JP" smtClean="0">
                <a:ea typeface="ＭＳ Ｐゴシック" panose="020B0600070205080204" pitchFamily="50" charset="-128"/>
              </a:rPr>
              <a:pPr>
                <a:spcBef>
                  <a:spcPct val="0"/>
                </a:spcBef>
              </a:pPr>
              <a:t>31</a:t>
            </a:fld>
            <a:endParaRPr lang="en-US" altLang="ja-JP">
              <a:ea typeface="ＭＳ Ｐゴシック" panose="020B0600070205080204" pitchFamily="50" charset="-128"/>
            </a:endParaRPr>
          </a:p>
        </p:txBody>
      </p:sp>
      <p:sp>
        <p:nvSpPr>
          <p:cNvPr id="201731" name="Rectangle 2"/>
          <p:cNvSpPr>
            <a:spLocks noGrp="1" noRot="1" noChangeAspect="1" noChangeArrowheads="1" noTextEdit="1"/>
          </p:cNvSpPr>
          <p:nvPr>
            <p:ph type="sldImg"/>
          </p:nvPr>
        </p:nvSpPr>
        <p:spPr>
          <a:xfrm>
            <a:off x="2514600" y="857250"/>
            <a:ext cx="4114800" cy="2314575"/>
          </a:xfrm>
          <a:ln/>
        </p:spPr>
      </p:sp>
      <p:sp>
        <p:nvSpPr>
          <p:cNvPr id="201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sz="1000">
              <a:latin typeface="Times New Roman" panose="02020603050405020304" pitchFamily="18" charset="0"/>
            </a:endParaRPr>
          </a:p>
        </p:txBody>
      </p:sp>
      <p:sp>
        <p:nvSpPr>
          <p:cNvPr id="20173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おこづかいプロジェクタデータ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836457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スライド イメージ プレースホルダー 1"/>
          <p:cNvSpPr>
            <a:spLocks noGrp="1" noRot="1" noChangeAspect="1" noTextEdit="1"/>
          </p:cNvSpPr>
          <p:nvPr>
            <p:ph type="sldImg"/>
          </p:nvPr>
        </p:nvSpPr>
        <p:spPr>
          <a:xfrm>
            <a:off x="2514600" y="857250"/>
            <a:ext cx="4114800" cy="2314575"/>
          </a:xfrm>
          <a:ln/>
        </p:spPr>
      </p:sp>
      <p:sp>
        <p:nvSpPr>
          <p:cNvPr id="183299" name="ノート プレースホルダー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a:latin typeface="Times New Roman" panose="02020603050405020304" pitchFamily="18" charset="0"/>
            </a:endParaRPr>
          </a:p>
        </p:txBody>
      </p:sp>
      <p:sp>
        <p:nvSpPr>
          <p:cNvPr id="183300" name="スライド番号プレースホルダー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F181CF51-D4FD-4B2B-BD69-BED76FA45E1C}" type="slidenum">
              <a:rPr lang="ja-JP" altLang="en-US" smtClean="0">
                <a:solidFill>
                  <a:srgbClr val="000000"/>
                </a:solidFill>
                <a:ea typeface="ＭＳ Ｐゴシック" panose="020B0600070205080204" pitchFamily="50" charset="-128"/>
              </a:rPr>
              <a:pPr>
                <a:spcBef>
                  <a:spcPct val="0"/>
                </a:spcBef>
              </a:pPr>
              <a:t>33</a:t>
            </a:fld>
            <a:endParaRPr lang="ja-JP" altLang="en-US">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4174414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スライド イメージ プレースホルダー 1"/>
          <p:cNvSpPr>
            <a:spLocks noGrp="1" noRot="1" noChangeAspect="1" noTextEdit="1"/>
          </p:cNvSpPr>
          <p:nvPr>
            <p:ph type="sldImg"/>
          </p:nvPr>
        </p:nvSpPr>
        <p:spPr>
          <a:xfrm>
            <a:off x="2514600" y="857250"/>
            <a:ext cx="4114800" cy="2314575"/>
          </a:xfrm>
          <a:ln/>
        </p:spPr>
      </p:sp>
      <p:sp>
        <p:nvSpPr>
          <p:cNvPr id="187395" name="ノート プレースホルダー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a:latin typeface="Times New Roman" panose="02020603050405020304" pitchFamily="18" charset="0"/>
            </a:endParaRPr>
          </a:p>
        </p:txBody>
      </p:sp>
      <p:sp>
        <p:nvSpPr>
          <p:cNvPr id="187396" name="スライド番号プレースホルダー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9514D1FD-1993-4D4B-97D5-52EF7DBA89D8}" type="slidenum">
              <a:rPr lang="ja-JP" altLang="en-US" smtClean="0">
                <a:solidFill>
                  <a:srgbClr val="000000"/>
                </a:solidFill>
                <a:ea typeface="ＭＳ Ｐゴシック" panose="020B0600070205080204" pitchFamily="50" charset="-128"/>
              </a:rPr>
              <a:pPr>
                <a:spcBef>
                  <a:spcPct val="0"/>
                </a:spcBef>
              </a:pPr>
              <a:t>36</a:t>
            </a:fld>
            <a:endParaRPr lang="ja-JP" altLang="en-US">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3043348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6792906A-3E5E-41B5-920D-D77424FE5C6E}" type="slidenum">
              <a:rPr lang="en-US" altLang="ja-JP" smtClean="0">
                <a:ea typeface="ＭＳ Ｐゴシック" panose="020B0600070205080204" pitchFamily="50" charset="-128"/>
              </a:rPr>
              <a:pPr>
                <a:spcBef>
                  <a:spcPct val="0"/>
                </a:spcBef>
              </a:pPr>
              <a:t>42</a:t>
            </a:fld>
            <a:endParaRPr lang="en-US" altLang="ja-JP">
              <a:ea typeface="ＭＳ Ｐゴシック" panose="020B0600070205080204" pitchFamily="50" charset="-128"/>
            </a:endParaRPr>
          </a:p>
        </p:txBody>
      </p:sp>
      <p:sp>
        <p:nvSpPr>
          <p:cNvPr id="204803" name="Rectangle 2"/>
          <p:cNvSpPr>
            <a:spLocks noGrp="1" noRot="1" noChangeAspect="1" noChangeArrowheads="1" noTextEdit="1"/>
          </p:cNvSpPr>
          <p:nvPr>
            <p:ph type="sldImg"/>
          </p:nvPr>
        </p:nvSpPr>
        <p:spPr>
          <a:xfrm>
            <a:off x="2514600" y="857250"/>
            <a:ext cx="4114800" cy="2314575"/>
          </a:xfrm>
          <a:ln/>
        </p:spPr>
      </p:sp>
      <p:sp>
        <p:nvSpPr>
          <p:cNvPr id="2048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0480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4189845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778BCE46-071C-4E80-A5DD-C057575B70E8}" type="slidenum">
              <a:rPr lang="en-US" altLang="ja-JP" smtClean="0">
                <a:ea typeface="ＭＳ Ｐゴシック" panose="020B0600070205080204" pitchFamily="50" charset="-128"/>
              </a:rPr>
              <a:pPr>
                <a:spcBef>
                  <a:spcPct val="0"/>
                </a:spcBef>
              </a:pPr>
              <a:t>43</a:t>
            </a:fld>
            <a:endParaRPr lang="en-US" altLang="ja-JP">
              <a:ea typeface="ＭＳ Ｐゴシック" panose="020B0600070205080204" pitchFamily="50" charset="-128"/>
            </a:endParaRPr>
          </a:p>
        </p:txBody>
      </p:sp>
      <p:sp>
        <p:nvSpPr>
          <p:cNvPr id="206851" name="Rectangle 2"/>
          <p:cNvSpPr>
            <a:spLocks noGrp="1" noRot="1" noChangeAspect="1" noChangeArrowheads="1" noTextEdit="1"/>
          </p:cNvSpPr>
          <p:nvPr>
            <p:ph type="sldImg"/>
          </p:nvPr>
        </p:nvSpPr>
        <p:spPr>
          <a:xfrm>
            <a:off x="2514600" y="857250"/>
            <a:ext cx="4114800" cy="2314575"/>
          </a:xfrm>
          <a:ln/>
        </p:spPr>
      </p:sp>
      <p:sp>
        <p:nvSpPr>
          <p:cNvPr id="206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0685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1273273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9DDCADF-67A9-417F-A2EB-C90057429116}" type="slidenum">
              <a:rPr lang="en-US" altLang="ja-JP" smtClean="0">
                <a:ea typeface="ＭＳ Ｐゴシック" panose="020B0600070205080204" pitchFamily="50" charset="-128"/>
              </a:rPr>
              <a:pPr>
                <a:spcBef>
                  <a:spcPct val="0"/>
                </a:spcBef>
              </a:pPr>
              <a:t>45</a:t>
            </a:fld>
            <a:endParaRPr lang="en-US" altLang="ja-JP">
              <a:ea typeface="ＭＳ Ｐゴシック" panose="020B0600070205080204" pitchFamily="50" charset="-128"/>
            </a:endParaRPr>
          </a:p>
        </p:txBody>
      </p:sp>
      <p:sp>
        <p:nvSpPr>
          <p:cNvPr id="209923" name="Rectangle 2"/>
          <p:cNvSpPr>
            <a:spLocks noGrp="1" noRot="1" noChangeAspect="1" noChangeArrowheads="1" noTextEdit="1"/>
          </p:cNvSpPr>
          <p:nvPr>
            <p:ph type="sldImg"/>
          </p:nvPr>
        </p:nvSpPr>
        <p:spPr>
          <a:xfrm>
            <a:off x="2514600" y="857250"/>
            <a:ext cx="4114800" cy="2314575"/>
          </a:xfrm>
          <a:ln/>
        </p:spPr>
      </p:sp>
      <p:sp>
        <p:nvSpPr>
          <p:cNvPr id="209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0992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1067807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CD01A1EB-1B7A-456C-BAC0-0DEED23A50D0}" type="slidenum">
              <a:rPr lang="en-US" altLang="ja-JP" smtClean="0">
                <a:solidFill>
                  <a:srgbClr val="000000"/>
                </a:solidFill>
                <a:ea typeface="ＭＳ Ｐゴシック" panose="020B0600070205080204" pitchFamily="50" charset="-128"/>
              </a:rPr>
              <a:pPr>
                <a:spcBef>
                  <a:spcPct val="0"/>
                </a:spcBef>
              </a:pPr>
              <a:t>2</a:t>
            </a:fld>
            <a:endParaRPr lang="en-US" altLang="ja-JP">
              <a:solidFill>
                <a:srgbClr val="000000"/>
              </a:solidFill>
              <a:ea typeface="ＭＳ Ｐゴシック" panose="020B0600070205080204" pitchFamily="50" charset="-128"/>
            </a:endParaRPr>
          </a:p>
        </p:txBody>
      </p:sp>
      <p:sp>
        <p:nvSpPr>
          <p:cNvPr id="158723" name="Rectangle 2"/>
          <p:cNvSpPr>
            <a:spLocks noGrp="1" noRot="1" noChangeAspect="1" noChangeArrowheads="1" noTextEdit="1"/>
          </p:cNvSpPr>
          <p:nvPr>
            <p:ph type="sldImg"/>
          </p:nvPr>
        </p:nvSpPr>
        <p:spPr>
          <a:xfrm>
            <a:off x="2514600" y="857250"/>
            <a:ext cx="4114800" cy="2314575"/>
          </a:xfrm>
          <a:ln/>
        </p:spPr>
      </p:sp>
      <p:sp>
        <p:nvSpPr>
          <p:cNvPr id="1587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
        <p:nvSpPr>
          <p:cNvPr id="15872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3461753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118AB654-898E-4F0F-A4FE-02477CD214D0}" type="slidenum">
              <a:rPr lang="en-US" altLang="ja-JP" smtClean="0">
                <a:solidFill>
                  <a:srgbClr val="000000"/>
                </a:solidFill>
                <a:ea typeface="ＭＳ Ｐゴシック" panose="020B0600070205080204" pitchFamily="50" charset="-128"/>
              </a:rPr>
              <a:pPr>
                <a:spcBef>
                  <a:spcPct val="0"/>
                </a:spcBef>
              </a:pPr>
              <a:t>46</a:t>
            </a:fld>
            <a:endParaRPr lang="en-US" altLang="ja-JP">
              <a:solidFill>
                <a:srgbClr val="000000"/>
              </a:solidFill>
              <a:ea typeface="ＭＳ Ｐゴシック" panose="020B0600070205080204" pitchFamily="50" charset="-128"/>
            </a:endParaRPr>
          </a:p>
        </p:txBody>
      </p:sp>
      <p:sp>
        <p:nvSpPr>
          <p:cNvPr id="211971" name="Rectangle 2"/>
          <p:cNvSpPr>
            <a:spLocks noGrp="1" noRot="1" noChangeAspect="1" noChangeArrowheads="1" noTextEdit="1"/>
          </p:cNvSpPr>
          <p:nvPr>
            <p:ph type="sldImg"/>
          </p:nvPr>
        </p:nvSpPr>
        <p:spPr>
          <a:xfrm>
            <a:off x="2514600" y="857250"/>
            <a:ext cx="4114800" cy="2314575"/>
          </a:xfrm>
          <a:ln/>
        </p:spPr>
      </p:sp>
      <p:sp>
        <p:nvSpPr>
          <p:cNvPr id="211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1197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1398531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9283E71-AACE-4D39-8A23-58B93897BFCC}" type="slidenum">
              <a:rPr lang="en-US" altLang="ja-JP" smtClean="0">
                <a:solidFill>
                  <a:srgbClr val="000000"/>
                </a:solidFill>
                <a:ea typeface="ＭＳ Ｐゴシック" panose="020B0600070205080204" pitchFamily="50" charset="-128"/>
              </a:rPr>
              <a:pPr>
                <a:spcBef>
                  <a:spcPct val="0"/>
                </a:spcBef>
              </a:pPr>
              <a:t>47</a:t>
            </a:fld>
            <a:endParaRPr lang="en-US" altLang="ja-JP">
              <a:solidFill>
                <a:srgbClr val="000000"/>
              </a:solidFill>
              <a:ea typeface="ＭＳ Ｐゴシック" panose="020B0600070205080204" pitchFamily="50" charset="-128"/>
            </a:endParaRPr>
          </a:p>
        </p:txBody>
      </p:sp>
      <p:sp>
        <p:nvSpPr>
          <p:cNvPr id="214019" name="Rectangle 2"/>
          <p:cNvSpPr>
            <a:spLocks noGrp="1" noRot="1" noChangeAspect="1" noChangeArrowheads="1" noTextEdit="1"/>
          </p:cNvSpPr>
          <p:nvPr>
            <p:ph type="sldImg"/>
          </p:nvPr>
        </p:nvSpPr>
        <p:spPr>
          <a:xfrm>
            <a:off x="2514600" y="857250"/>
            <a:ext cx="4114800" cy="2314575"/>
          </a:xfrm>
          <a:ln/>
        </p:spPr>
      </p:sp>
      <p:sp>
        <p:nvSpPr>
          <p:cNvPr id="2140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14021"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2447237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ADE1FFD-CA07-494F-B995-885ADBB347EA}" type="slidenum">
              <a:rPr lang="en-US" altLang="ja-JP" smtClean="0">
                <a:ea typeface="ＭＳ Ｐゴシック" panose="020B0600070205080204" pitchFamily="50" charset="-128"/>
              </a:rPr>
              <a:pPr>
                <a:spcBef>
                  <a:spcPct val="0"/>
                </a:spcBef>
              </a:pPr>
              <a:t>48</a:t>
            </a:fld>
            <a:endParaRPr lang="en-US" altLang="ja-JP">
              <a:ea typeface="ＭＳ Ｐゴシック" panose="020B0600070205080204" pitchFamily="50" charset="-128"/>
            </a:endParaRPr>
          </a:p>
        </p:txBody>
      </p:sp>
      <p:sp>
        <p:nvSpPr>
          <p:cNvPr id="216067" name="Rectangle 2"/>
          <p:cNvSpPr>
            <a:spLocks noGrp="1" noRot="1" noChangeAspect="1" noChangeArrowheads="1" noTextEdit="1"/>
          </p:cNvSpPr>
          <p:nvPr>
            <p:ph type="sldImg"/>
          </p:nvPr>
        </p:nvSpPr>
        <p:spPr>
          <a:xfrm>
            <a:off x="2514600" y="857250"/>
            <a:ext cx="4114800" cy="2314575"/>
          </a:xfrm>
          <a:ln/>
        </p:spPr>
      </p:sp>
      <p:sp>
        <p:nvSpPr>
          <p:cNvPr id="2160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16069"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470267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0B4D853-2FF8-48D9-8CFE-D59E7D098305}" type="slidenum">
              <a:rPr lang="en-US" altLang="ja-JP" smtClean="0">
                <a:solidFill>
                  <a:srgbClr val="000000"/>
                </a:solidFill>
                <a:ea typeface="ＭＳ Ｐゴシック" panose="020B0600070205080204" pitchFamily="50" charset="-128"/>
              </a:rPr>
              <a:pPr>
                <a:spcBef>
                  <a:spcPct val="0"/>
                </a:spcBef>
              </a:pPr>
              <a:t>3</a:t>
            </a:fld>
            <a:endParaRPr lang="en-US" altLang="ja-JP">
              <a:solidFill>
                <a:srgbClr val="000000"/>
              </a:solidFill>
              <a:ea typeface="ＭＳ Ｐゴシック" panose="020B0600070205080204" pitchFamily="50" charset="-128"/>
            </a:endParaRPr>
          </a:p>
        </p:txBody>
      </p:sp>
      <p:sp>
        <p:nvSpPr>
          <p:cNvPr id="160771" name="Rectangle 2"/>
          <p:cNvSpPr>
            <a:spLocks noGrp="1" noRot="1" noChangeAspect="1" noChangeArrowheads="1" noTextEdit="1"/>
          </p:cNvSpPr>
          <p:nvPr>
            <p:ph type="sldImg"/>
          </p:nvPr>
        </p:nvSpPr>
        <p:spPr>
          <a:xfrm>
            <a:off x="2514600" y="857250"/>
            <a:ext cx="4114800" cy="2314575"/>
          </a:xfrm>
          <a:ln/>
        </p:spPr>
      </p:sp>
      <p:sp>
        <p:nvSpPr>
          <p:cNvPr id="160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
        <p:nvSpPr>
          <p:cNvPr id="16077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622329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1E01282C-5906-4785-A52B-DBA9334F3C0D}" type="slidenum">
              <a:rPr lang="en-US" altLang="ja-JP" sz="1200" smtClean="0">
                <a:solidFill>
                  <a:srgbClr val="000000"/>
                </a:solidFill>
              </a:rPr>
              <a:pPr/>
              <a:t>4</a:t>
            </a:fld>
            <a:endParaRPr lang="en-US" altLang="ja-JP" sz="1200">
              <a:solidFill>
                <a:srgbClr val="000000"/>
              </a:solidFill>
            </a:endParaRPr>
          </a:p>
        </p:txBody>
      </p:sp>
      <p:sp>
        <p:nvSpPr>
          <p:cNvPr id="162819" name="Rectangle 2"/>
          <p:cNvSpPr>
            <a:spLocks noGrp="1" noRot="1" noChangeAspect="1" noChangeArrowheads="1" noTextEdit="1"/>
          </p:cNvSpPr>
          <p:nvPr>
            <p:ph type="sldImg"/>
          </p:nvPr>
        </p:nvSpPr>
        <p:spPr>
          <a:xfrm>
            <a:off x="2514600" y="857250"/>
            <a:ext cx="4114800" cy="2314575"/>
          </a:xfrm>
          <a:ln/>
        </p:spPr>
      </p:sp>
      <p:sp>
        <p:nvSpPr>
          <p:cNvPr id="162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
        <p:nvSpPr>
          <p:cNvPr id="162821"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お店やさんプロジェクタデータ</a:t>
            </a:r>
            <a:endParaRPr lang="en-US" altLang="ja-JP" sz="1200">
              <a:solidFill>
                <a:srgbClr val="000000"/>
              </a:solidFill>
            </a:endParaRPr>
          </a:p>
        </p:txBody>
      </p:sp>
    </p:spTree>
    <p:extLst>
      <p:ext uri="{BB962C8B-B14F-4D97-AF65-F5344CB8AC3E}">
        <p14:creationId xmlns:p14="http://schemas.microsoft.com/office/powerpoint/2010/main" val="1535778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6125"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7763"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8138"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66925"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41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13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385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957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14E6532D-F9C7-4A7B-BBA2-C70D6B4F6556}" type="slidenum">
              <a:rPr lang="en-US" altLang="ja-JP" smtClean="0">
                <a:solidFill>
                  <a:srgbClr val="000000"/>
                </a:solidFill>
                <a:ea typeface="ＭＳ Ｐゴシック" panose="020B0600070205080204" pitchFamily="50" charset="-128"/>
              </a:rPr>
              <a:pPr>
                <a:spcBef>
                  <a:spcPct val="0"/>
                </a:spcBef>
              </a:pPr>
              <a:t>5</a:t>
            </a:fld>
            <a:endParaRPr lang="en-US" altLang="ja-JP">
              <a:solidFill>
                <a:srgbClr val="000000"/>
              </a:solidFill>
              <a:ea typeface="ＭＳ Ｐゴシック" panose="020B0600070205080204" pitchFamily="50" charset="-128"/>
            </a:endParaRPr>
          </a:p>
        </p:txBody>
      </p:sp>
      <p:sp>
        <p:nvSpPr>
          <p:cNvPr id="164867" name="Rectangle 2"/>
          <p:cNvSpPr>
            <a:spLocks noGrp="1" noRot="1" noChangeAspect="1" noChangeArrowheads="1" noTextEdit="1"/>
          </p:cNvSpPr>
          <p:nvPr>
            <p:ph type="sldImg"/>
          </p:nvPr>
        </p:nvSpPr>
        <p:spPr>
          <a:xfrm>
            <a:off x="2514600" y="857250"/>
            <a:ext cx="4114800" cy="2314575"/>
          </a:xfrm>
          <a:ln/>
        </p:spPr>
      </p:sp>
      <p:sp>
        <p:nvSpPr>
          <p:cNvPr id="164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Tree>
    <p:extLst>
      <p:ext uri="{BB962C8B-B14F-4D97-AF65-F5344CB8AC3E}">
        <p14:creationId xmlns:p14="http://schemas.microsoft.com/office/powerpoint/2010/main" val="1416346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007D3029-C995-490E-9B90-7229838D2D7F}" type="slidenum">
              <a:rPr lang="en-US" altLang="ja-JP" smtClean="0">
                <a:ea typeface="ＭＳ Ｐゴシック" panose="020B0600070205080204" pitchFamily="50" charset="-128"/>
              </a:rPr>
              <a:pPr>
                <a:spcBef>
                  <a:spcPct val="0"/>
                </a:spcBef>
              </a:pPr>
              <a:t>20</a:t>
            </a:fld>
            <a:endParaRPr lang="en-US" altLang="ja-JP">
              <a:ea typeface="ＭＳ Ｐゴシック" panose="020B0600070205080204" pitchFamily="50" charset="-128"/>
            </a:endParaRPr>
          </a:p>
        </p:txBody>
      </p:sp>
      <p:sp>
        <p:nvSpPr>
          <p:cNvPr id="174083" name="Rectangle 2"/>
          <p:cNvSpPr>
            <a:spLocks noGrp="1" noRot="1" noChangeAspect="1" noChangeArrowheads="1" noTextEdit="1"/>
          </p:cNvSpPr>
          <p:nvPr>
            <p:ph type="sldImg"/>
          </p:nvPr>
        </p:nvSpPr>
        <p:spPr>
          <a:xfrm>
            <a:off x="2514600" y="857250"/>
            <a:ext cx="4114800" cy="2314575"/>
          </a:xfrm>
          <a:ln/>
        </p:spPr>
      </p:sp>
      <p:sp>
        <p:nvSpPr>
          <p:cNvPr id="174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17408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3788784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34072EC4-3527-41E4-9771-8FB0C7904F7F}" type="slidenum">
              <a:rPr lang="en-US" altLang="ja-JP" smtClean="0">
                <a:ea typeface="ＭＳ Ｐゴシック" panose="020B0600070205080204" pitchFamily="50" charset="-128"/>
              </a:rPr>
              <a:pPr>
                <a:spcBef>
                  <a:spcPct val="0"/>
                </a:spcBef>
              </a:pPr>
              <a:t>21</a:t>
            </a:fld>
            <a:endParaRPr lang="en-US" altLang="ja-JP">
              <a:ea typeface="ＭＳ Ｐゴシック" panose="020B0600070205080204" pitchFamily="50" charset="-128"/>
            </a:endParaRPr>
          </a:p>
        </p:txBody>
      </p:sp>
      <p:sp>
        <p:nvSpPr>
          <p:cNvPr id="176131" name="Rectangle 2"/>
          <p:cNvSpPr>
            <a:spLocks noGrp="1" noRot="1" noChangeAspect="1" noChangeArrowheads="1" noTextEdit="1"/>
          </p:cNvSpPr>
          <p:nvPr>
            <p:ph type="sldImg"/>
          </p:nvPr>
        </p:nvSpPr>
        <p:spPr>
          <a:xfrm>
            <a:off x="2514600" y="857250"/>
            <a:ext cx="4114800" cy="2314575"/>
          </a:xfrm>
          <a:ln/>
        </p:spPr>
      </p:sp>
      <p:sp>
        <p:nvSpPr>
          <p:cNvPr id="176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17613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1097453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6CD33976-7AC0-4291-AA27-3A029EF673BF}" type="slidenum">
              <a:rPr lang="en-US" altLang="ja-JP" smtClean="0">
                <a:ea typeface="ＭＳ Ｐゴシック" panose="020B0600070205080204" pitchFamily="50" charset="-128"/>
              </a:rPr>
              <a:pPr>
                <a:spcBef>
                  <a:spcPct val="0"/>
                </a:spcBef>
              </a:pPr>
              <a:t>22</a:t>
            </a:fld>
            <a:endParaRPr lang="en-US" altLang="ja-JP">
              <a:ea typeface="ＭＳ Ｐゴシック" panose="020B0600070205080204" pitchFamily="50" charset="-128"/>
            </a:endParaRPr>
          </a:p>
        </p:txBody>
      </p:sp>
      <p:sp>
        <p:nvSpPr>
          <p:cNvPr id="178179" name="Rectangle 2"/>
          <p:cNvSpPr>
            <a:spLocks noGrp="1" noRot="1" noChangeAspect="1" noChangeArrowheads="1" noTextEdit="1"/>
          </p:cNvSpPr>
          <p:nvPr>
            <p:ph type="sldImg"/>
          </p:nvPr>
        </p:nvSpPr>
        <p:spPr>
          <a:xfrm>
            <a:off x="4916488" y="385763"/>
            <a:ext cx="3429000" cy="1928812"/>
          </a:xfrm>
          <a:solidFill>
            <a:srgbClr val="FFFFFF"/>
          </a:solidFill>
          <a:ln/>
        </p:spPr>
      </p:sp>
      <p:sp>
        <p:nvSpPr>
          <p:cNvPr id="178180" name="Rectangle 3"/>
          <p:cNvSpPr>
            <a:spLocks noGrp="1" noChangeArrowheads="1"/>
          </p:cNvSpPr>
          <p:nvPr>
            <p:ph type="body" idx="1"/>
          </p:nvPr>
        </p:nvSpPr>
        <p:spPr>
          <a:xfrm>
            <a:off x="1327151" y="2443163"/>
            <a:ext cx="10608733" cy="2314575"/>
          </a:xfrm>
          <a:solidFill>
            <a:srgbClr val="FFFFFF"/>
          </a:solidFill>
          <a:ln>
            <a:solidFill>
              <a:srgbClr val="000000"/>
            </a:solidFill>
            <a:miter lim="800000"/>
            <a:headEnd/>
            <a:tailEnd/>
          </a:ln>
        </p:spPr>
        <p:txBody>
          <a:bodyPr/>
          <a:lstStyle/>
          <a:p>
            <a:endParaRPr lang="ja-JP" altLang="ja-JP">
              <a:latin typeface="Times New Roman" panose="02020603050405020304" pitchFamily="18" charset="0"/>
            </a:endParaRPr>
          </a:p>
        </p:txBody>
      </p:sp>
    </p:spTree>
    <p:extLst>
      <p:ext uri="{BB962C8B-B14F-4D97-AF65-F5344CB8AC3E}">
        <p14:creationId xmlns:p14="http://schemas.microsoft.com/office/powerpoint/2010/main" val="1139694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19D9A89-2886-4DED-B68E-BF7EB2AB65F5}" type="slidenum">
              <a:rPr lang="en-US" altLang="ja-JP" smtClean="0">
                <a:ea typeface="ＭＳ Ｐゴシック" panose="020B0600070205080204" pitchFamily="50" charset="-128"/>
              </a:rPr>
              <a:pPr>
                <a:spcBef>
                  <a:spcPct val="0"/>
                </a:spcBef>
              </a:pPr>
              <a:t>26</a:t>
            </a:fld>
            <a:endParaRPr lang="en-US" altLang="ja-JP">
              <a:ea typeface="ＭＳ Ｐゴシック" panose="020B0600070205080204" pitchFamily="50" charset="-128"/>
            </a:endParaRPr>
          </a:p>
        </p:txBody>
      </p:sp>
      <p:sp>
        <p:nvSpPr>
          <p:cNvPr id="194563" name="Rectangle 2"/>
          <p:cNvSpPr>
            <a:spLocks noGrp="1" noRot="1" noChangeAspect="1" noChangeArrowheads="1" noTextEdit="1"/>
          </p:cNvSpPr>
          <p:nvPr>
            <p:ph type="sldImg"/>
          </p:nvPr>
        </p:nvSpPr>
        <p:spPr>
          <a:xfrm>
            <a:off x="4921250" y="385763"/>
            <a:ext cx="3429000" cy="1928812"/>
          </a:xfrm>
          <a:ln/>
        </p:spPr>
      </p:sp>
      <p:sp>
        <p:nvSpPr>
          <p:cNvPr id="194564" name="Rectangle 3"/>
          <p:cNvSpPr>
            <a:spLocks noGrp="1" noChangeArrowheads="1"/>
          </p:cNvSpPr>
          <p:nvPr>
            <p:ph type="body" idx="1"/>
          </p:nvPr>
        </p:nvSpPr>
        <p:spPr>
          <a:xfrm>
            <a:off x="1327151" y="2443163"/>
            <a:ext cx="10608733" cy="2314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altLang="ja-JP">
              <a:latin typeface="Times New Roman" panose="02020603050405020304" pitchFamily="18" charset="0"/>
            </a:endParaRPr>
          </a:p>
        </p:txBody>
      </p:sp>
      <p:sp>
        <p:nvSpPr>
          <p:cNvPr id="19456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おこづかいプロジェクタデータ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3206680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5" name="正方形/長方形 4"/>
          <p:cNvSpPr/>
          <p:nvPr/>
        </p:nvSpPr>
        <p:spPr bwMode="auto">
          <a:xfrm>
            <a:off x="368301"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6" name="正方形/長方形 5"/>
          <p:cNvSpPr/>
          <p:nvPr/>
        </p:nvSpPr>
        <p:spPr bwMode="auto">
          <a:xfrm>
            <a:off x="1320801" y="0"/>
            <a:ext cx="243417"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7" name="正方形/長方形 6"/>
          <p:cNvSpPr/>
          <p:nvPr/>
        </p:nvSpPr>
        <p:spPr bwMode="auto">
          <a:xfrm>
            <a:off x="1521885" y="0"/>
            <a:ext cx="306916"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10" name="直線コネクタ 9"/>
          <p:cNvSpPr>
            <a:spLocks noChangeShapeType="1"/>
          </p:cNvSpPr>
          <p:nvPr/>
        </p:nvSpPr>
        <p:spPr bwMode="auto">
          <a:xfrm>
            <a:off x="141817"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1" name="直線コネクタ 1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2" name="直線コネクタ 11"/>
          <p:cNvSpPr>
            <a:spLocks noChangeShapeType="1"/>
          </p:cNvSpPr>
          <p:nvPr/>
        </p:nvSpPr>
        <p:spPr bwMode="auto">
          <a:xfrm>
            <a:off x="1138767"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3" name="直線コネクタ 12"/>
          <p:cNvSpPr>
            <a:spLocks noChangeShapeType="1"/>
          </p:cNvSpPr>
          <p:nvPr/>
        </p:nvSpPr>
        <p:spPr bwMode="auto">
          <a:xfrm>
            <a:off x="2302933"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4" name="直線コネクタ 13"/>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5" name="直線コネクタ 14"/>
          <p:cNvSpPr>
            <a:spLocks noChangeShapeType="1"/>
          </p:cNvSpPr>
          <p:nvPr/>
        </p:nvSpPr>
        <p:spPr bwMode="auto">
          <a:xfrm>
            <a:off x="1215178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6" name="正方形/長方形 15"/>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7" name="円/楕円 16"/>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8" name="円/楕円 17"/>
          <p:cNvSpPr/>
          <p:nvPr/>
        </p:nvSpPr>
        <p:spPr bwMode="auto">
          <a:xfrm>
            <a:off x="1746251" y="4867275"/>
            <a:ext cx="85513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9" name="円/楕円 18"/>
          <p:cNvSpPr/>
          <p:nvPr/>
        </p:nvSpPr>
        <p:spPr bwMode="auto">
          <a:xfrm>
            <a:off x="1454151" y="5500689"/>
            <a:ext cx="184149"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0" name="円/楕円 19"/>
          <p:cNvSpPr/>
          <p:nvPr/>
        </p:nvSpPr>
        <p:spPr bwMode="auto">
          <a:xfrm>
            <a:off x="2218267" y="5788025"/>
            <a:ext cx="366184"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1" name="円/楕円 20"/>
          <p:cNvSpPr/>
          <p:nvPr/>
        </p:nvSpPr>
        <p:spPr>
          <a:xfrm>
            <a:off x="2540001" y="4495801"/>
            <a:ext cx="48683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8" name="タイトル 7"/>
          <p:cNvSpPr>
            <a:spLocks noGrp="1"/>
          </p:cNvSpPr>
          <p:nvPr>
            <p:ph type="ctrTitle"/>
          </p:nvPr>
        </p:nvSpPr>
        <p:spPr>
          <a:xfrm>
            <a:off x="3048000" y="3124200"/>
            <a:ext cx="8229600" cy="1894362"/>
          </a:xfrm>
        </p:spPr>
        <p:txBody>
          <a:bodyPr/>
          <a:lstStyle>
            <a:lvl1pPr>
              <a:defRPr b="1"/>
            </a:lvl1pPr>
          </a:lstStyle>
          <a:p>
            <a:r>
              <a:rPr lang="ja-JP" altLang="en-US"/>
              <a:t>マスター タイトルの書式設定</a:t>
            </a:r>
            <a:endParaRPr lang="en-US"/>
          </a:p>
        </p:txBody>
      </p:sp>
      <p:sp>
        <p:nvSpPr>
          <p:cNvPr id="9" name="サブタイトル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a:t>マスター サブタイトルの書式設定</a:t>
            </a:r>
            <a:endParaRPr lang="en-US"/>
          </a:p>
        </p:txBody>
      </p:sp>
      <p:sp>
        <p:nvSpPr>
          <p:cNvPr id="22" name="日付プレースホルダー 27"/>
          <p:cNvSpPr>
            <a:spLocks noGrp="1"/>
          </p:cNvSpPr>
          <p:nvPr>
            <p:ph type="dt" sz="half" idx="10"/>
          </p:nvPr>
        </p:nvSpPr>
        <p:spPr bwMode="auto">
          <a:xfrm rot="5400000">
            <a:off x="10733617" y="1111250"/>
            <a:ext cx="2286000" cy="508000"/>
          </a:xfrm>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23" name="フッター プレースホルダー 16"/>
          <p:cNvSpPr>
            <a:spLocks noGrp="1"/>
          </p:cNvSpPr>
          <p:nvPr>
            <p:ph type="ftr" sz="quarter" idx="11"/>
          </p:nvPr>
        </p:nvSpPr>
        <p:spPr bwMode="auto">
          <a:xfrm rot="5400000">
            <a:off x="10045701" y="4117447"/>
            <a:ext cx="3657600" cy="512233"/>
          </a:xfrm>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24" name="スライド番号プレースホルダー 28"/>
          <p:cNvSpPr>
            <a:spLocks noGrp="1"/>
          </p:cNvSpPr>
          <p:nvPr>
            <p:ph type="sldNum" sz="quarter" idx="12"/>
          </p:nvPr>
        </p:nvSpPr>
        <p:spPr bwMode="auto">
          <a:xfrm>
            <a:off x="1767417" y="4929189"/>
            <a:ext cx="812800" cy="517525"/>
          </a:xfrm>
        </p:spPr>
        <p:txBody>
          <a:bodyPr/>
          <a:lstStyle>
            <a:lvl1pPr>
              <a:defRPr>
                <a:latin typeface="Times New Roman" panose="02020603050405020304" pitchFamily="18" charset="0"/>
                <a:ea typeface="ＭＳ Ｐゴシック" panose="020B0600070205080204" pitchFamily="50" charset="-128"/>
              </a:defRPr>
            </a:lvl1pPr>
          </a:lstStyle>
          <a:p>
            <a:fld id="{FBC7A86F-0464-4EA5-A276-DC0189452148}" type="slidenum">
              <a:rPr lang="ja-JP" altLang="en-US"/>
              <a:pPr/>
              <a:t>‹#›</a:t>
            </a:fld>
            <a:endParaRPr lang="ja-JP" altLang="en-US"/>
          </a:p>
        </p:txBody>
      </p:sp>
    </p:spTree>
    <p:extLst>
      <p:ext uri="{BB962C8B-B14F-4D97-AF65-F5344CB8AC3E}">
        <p14:creationId xmlns:p14="http://schemas.microsoft.com/office/powerpoint/2010/main" val="18544163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5" name="フッター プレースホルダー 4"/>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A7D0AC8A-F184-4279-A004-4E32253BEEFD}" type="slidenum">
              <a:rPr lang="ja-JP" altLang="en-US"/>
              <a:pPr/>
              <a:t>‹#›</a:t>
            </a:fld>
            <a:endParaRPr lang="ja-JP" altLang="en-US"/>
          </a:p>
        </p:txBody>
      </p:sp>
    </p:spTree>
    <p:extLst>
      <p:ext uri="{BB962C8B-B14F-4D97-AF65-F5344CB8AC3E}">
        <p14:creationId xmlns:p14="http://schemas.microsoft.com/office/powerpoint/2010/main" val="622914673"/>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40"/>
            <a:ext cx="2235200" cy="5851525"/>
          </a:xfrm>
        </p:spPr>
        <p:txBody>
          <a:bodyPr vert="eaVert"/>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5" name="フッター プレースホルダー 4"/>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7E9D812F-F9EF-4995-AE67-5B345D32BE72}" type="slidenum">
              <a:rPr lang="ja-JP" altLang="en-US"/>
              <a:pPr/>
              <a:t>‹#›</a:t>
            </a:fld>
            <a:endParaRPr lang="ja-JP" altLang="en-US"/>
          </a:p>
        </p:txBody>
      </p:sp>
    </p:spTree>
    <p:extLst>
      <p:ext uri="{BB962C8B-B14F-4D97-AF65-F5344CB8AC3E}">
        <p14:creationId xmlns:p14="http://schemas.microsoft.com/office/powerpoint/2010/main" val="3759107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152400"/>
            <a:ext cx="9160933" cy="1600200"/>
          </a:xfrm>
        </p:spPr>
        <p:txBody>
          <a:bodyPr/>
          <a:lstStyle/>
          <a:p>
            <a:r>
              <a:rPr lang="ja-JP" altLang="en-US"/>
              <a:t>マスター タイトルの書式設定</a:t>
            </a:r>
          </a:p>
        </p:txBody>
      </p:sp>
      <p:sp>
        <p:nvSpPr>
          <p:cNvPr id="3" name="テキスト プレースホルダー 2"/>
          <p:cNvSpPr>
            <a:spLocks noGrp="1"/>
          </p:cNvSpPr>
          <p:nvPr>
            <p:ph type="body" sz="half" idx="1"/>
          </p:nvPr>
        </p:nvSpPr>
        <p:spPr>
          <a:xfrm>
            <a:off x="914400" y="1828800"/>
            <a:ext cx="5029200" cy="36576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46800" y="1828800"/>
            <a:ext cx="5029200" cy="36576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dt" sz="half" idx="10"/>
          </p:nvPr>
        </p:nvSpPr>
        <p:spPr/>
        <p:txBody>
          <a:bodyPr/>
          <a:lstStyle>
            <a:lvl1pPr fontAlgn="base">
              <a:spcBef>
                <a:spcPct val="0"/>
              </a:spcBef>
              <a:spcAft>
                <a:spcPct val="0"/>
              </a:spcAft>
              <a:defRPr kumimoji="0">
                <a:latin typeface="Times New Roman" pitchFamily="18" charset="0"/>
                <a:ea typeface="ＭＳ Ｐゴシック" pitchFamily="50" charset="-128"/>
              </a:defRPr>
            </a:lvl1pPr>
          </a:lstStyle>
          <a:p>
            <a:pPr>
              <a:defRPr/>
            </a:pPr>
            <a:endParaRPr lang="en-US" altLang="ja-JP"/>
          </a:p>
        </p:txBody>
      </p:sp>
      <p:sp>
        <p:nvSpPr>
          <p:cNvPr id="6" name="Rectangle 6"/>
          <p:cNvSpPr>
            <a:spLocks noGrp="1" noChangeArrowheads="1"/>
          </p:cNvSpPr>
          <p:nvPr>
            <p:ph type="ftr" sz="quarter" idx="11"/>
          </p:nvPr>
        </p:nvSpPr>
        <p:spPr/>
        <p:txBody>
          <a:bodyPr/>
          <a:lstStyle>
            <a:lvl1pPr fontAlgn="base">
              <a:spcBef>
                <a:spcPct val="0"/>
              </a:spcBef>
              <a:spcAft>
                <a:spcPct val="0"/>
              </a:spcAft>
              <a:defRPr kumimoji="0">
                <a:latin typeface="Times New Roman" pitchFamily="18" charset="0"/>
                <a:ea typeface="ＭＳ Ｐゴシック" pitchFamily="50" charset="-128"/>
              </a:defRPr>
            </a:lvl1pPr>
          </a:lstStyle>
          <a:p>
            <a:pPr>
              <a:defRPr/>
            </a:pPr>
            <a:endParaRPr lang="en-US" altLang="ja-JP"/>
          </a:p>
        </p:txBody>
      </p:sp>
      <p:sp>
        <p:nvSpPr>
          <p:cNvPr id="7" name="Rectangle 7"/>
          <p:cNvSpPr>
            <a:spLocks noGrp="1" noChangeArrowheads="1"/>
          </p:cNvSpPr>
          <p:nvPr>
            <p:ph type="sldNum" sz="quarter" idx="12"/>
          </p:nvPr>
        </p:nvSpPr>
        <p:spPr/>
        <p:txBody>
          <a:bodyPr/>
          <a:lstStyle>
            <a:lvl1pPr>
              <a:defRPr kumimoji="0">
                <a:latin typeface="Times New Roman" panose="02020603050405020304" pitchFamily="18" charset="0"/>
                <a:ea typeface="ＭＳ Ｐゴシック" panose="020B0600070205080204" pitchFamily="50" charset="-128"/>
              </a:defRPr>
            </a:lvl1pPr>
          </a:lstStyle>
          <a:p>
            <a:fld id="{3C63C912-9C09-45D2-9DBF-3B8B69B69FDF}" type="slidenum">
              <a:rPr lang="en-US" altLang="ja-JP"/>
              <a:pPr/>
              <a:t>‹#›</a:t>
            </a:fld>
            <a:endParaRPr lang="en-US" altLang="ja-JP"/>
          </a:p>
        </p:txBody>
      </p:sp>
    </p:spTree>
    <p:extLst>
      <p:ext uri="{BB962C8B-B14F-4D97-AF65-F5344CB8AC3E}">
        <p14:creationId xmlns:p14="http://schemas.microsoft.com/office/powerpoint/2010/main" val="3002579310"/>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110017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642861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0922876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743220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17595081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6466926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710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8" name="コンテンツ プレースホルダー 7"/>
          <p:cNvSpPr>
            <a:spLocks noGrp="1"/>
          </p:cNvSpPr>
          <p:nvPr>
            <p:ph sz="quarter" idx="1"/>
          </p:nvPr>
        </p:nvSpPr>
        <p:spPr>
          <a:xfrm>
            <a:off x="609600" y="1600200"/>
            <a:ext cx="9956800" cy="487375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6"/>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5" name="スライド番号プレースホルダー 8"/>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B2F835DF-4517-43D4-A8BA-2794C106339E}" type="slidenum">
              <a:rPr lang="ja-JP" altLang="en-US"/>
              <a:pPr/>
              <a:t>‹#›</a:t>
            </a:fld>
            <a:endParaRPr lang="ja-JP" altLang="en-US"/>
          </a:p>
        </p:txBody>
      </p:sp>
      <p:sp>
        <p:nvSpPr>
          <p:cNvPr id="6" name="フッター プレースホルダー 9"/>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1989725939"/>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3058408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943229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2732851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69388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nly">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914400" y="609600"/>
            <a:ext cx="10363200" cy="54864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p:txBody>
          <a:bodyPr/>
          <a:lstStyle>
            <a:lvl1pPr>
              <a:defRPr/>
            </a:lvl1pPr>
          </a:lstStyle>
          <a:p>
            <a:pPr>
              <a:defRPr/>
            </a:pPr>
            <a:fld id="{05631DAC-6F88-4842-84F0-3E86CD6D67E1}" type="datetime1">
              <a:rPr lang="ja-JP" altLang="en-US"/>
              <a:pPr>
                <a:defRPr/>
              </a:pPr>
              <a:t>2021/6/17</a:t>
            </a:fld>
            <a:endParaRPr lang="en-US" altLang="ja-JP"/>
          </a:p>
        </p:txBody>
      </p:sp>
      <p:sp>
        <p:nvSpPr>
          <p:cNvPr id="4" name="Rectangle 5"/>
          <p:cNvSpPr>
            <a:spLocks noGrp="1" noChangeArrowheads="1"/>
          </p:cNvSpPr>
          <p:nvPr>
            <p:ph type="ftr" sz="quarter" idx="11"/>
          </p:nvPr>
        </p:nvSpPr>
        <p:spPr/>
        <p:txBody>
          <a:bodyPr/>
          <a:lstStyle>
            <a:lvl1pPr>
              <a:defRPr kumimoji="0" sz="1000"/>
            </a:lvl1pPr>
          </a:lstStyle>
          <a:p>
            <a:pPr>
              <a:defRPr/>
            </a:pPr>
            <a:r>
              <a:rPr lang="en-US" altLang="ja-JP"/>
              <a:t>© 2017 Kid's Money School</a:t>
            </a:r>
            <a:endParaRPr kumimoji="1" lang="en-US" altLang="ja-JP" sz="1400"/>
          </a:p>
        </p:txBody>
      </p:sp>
      <p:sp>
        <p:nvSpPr>
          <p:cNvPr id="5" name="Rectangle 6"/>
          <p:cNvSpPr>
            <a:spLocks noGrp="1" noChangeArrowheads="1"/>
          </p:cNvSpPr>
          <p:nvPr>
            <p:ph type="sldNum" sz="quarter" idx="12"/>
          </p:nvPr>
        </p:nvSpPr>
        <p:spPr/>
        <p:txBody>
          <a:bodyPr/>
          <a:lstStyle>
            <a:lvl1pPr>
              <a:defRPr/>
            </a:lvl1pPr>
          </a:lstStyle>
          <a:p>
            <a:pPr>
              <a:defRPr/>
            </a:pPr>
            <a:fld id="{CB1BF4C3-E315-4500-ABDF-908725FC058B}" type="slidenum">
              <a:rPr lang="en-US" altLang="ja-JP"/>
              <a:pPr>
                <a:defRPr/>
              </a:pPr>
              <a:t>‹#›</a:t>
            </a:fld>
            <a:endParaRPr lang="en-US" altLang="ja-JP"/>
          </a:p>
        </p:txBody>
      </p:sp>
    </p:spTree>
    <p:extLst>
      <p:ext uri="{BB962C8B-B14F-4D97-AF65-F5344CB8AC3E}">
        <p14:creationId xmlns:p14="http://schemas.microsoft.com/office/powerpoint/2010/main" val="2806205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914400" y="609600"/>
            <a:ext cx="103632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914400" y="19812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97600" y="19812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914400" y="41148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6197600" y="41148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p:txBody>
          <a:bodyPr/>
          <a:lstStyle>
            <a:lvl1pPr>
              <a:defRPr/>
            </a:lvl1pPr>
          </a:lstStyle>
          <a:p>
            <a:pPr>
              <a:defRPr/>
            </a:pPr>
            <a:fld id="{286942CC-33FB-422A-A2DC-B8CAD0A2EBC3}" type="datetime1">
              <a:rPr lang="ja-JP" altLang="en-US"/>
              <a:pPr>
                <a:defRPr/>
              </a:pPr>
              <a:t>2021/6/17</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r>
              <a:rPr lang="en-US" altLang="ja-JP"/>
              <a:t>© 2017 Kid's Money School</a:t>
            </a:r>
            <a:endParaRPr lang="en-US" altLang="ja-JP" sz="1400" dirty="0"/>
          </a:p>
        </p:txBody>
      </p:sp>
      <p:sp>
        <p:nvSpPr>
          <p:cNvPr id="9" name="Rectangle 6"/>
          <p:cNvSpPr>
            <a:spLocks noGrp="1" noChangeArrowheads="1"/>
          </p:cNvSpPr>
          <p:nvPr>
            <p:ph type="sldNum" sz="quarter" idx="12"/>
          </p:nvPr>
        </p:nvSpPr>
        <p:spPr/>
        <p:txBody>
          <a:bodyPr/>
          <a:lstStyle>
            <a:lvl1pPr>
              <a:defRPr/>
            </a:lvl1pPr>
          </a:lstStyle>
          <a:p>
            <a:pPr>
              <a:defRPr/>
            </a:pPr>
            <a:fld id="{C0BD04C2-8B92-40A4-AFEA-1B1DB8B83AA8}" type="slidenum">
              <a:rPr lang="en-US" altLang="ja-JP"/>
              <a:pPr>
                <a:defRPr/>
              </a:pPr>
              <a:t>‹#›</a:t>
            </a:fld>
            <a:endParaRPr lang="en-US" altLang="ja-JP"/>
          </a:p>
        </p:txBody>
      </p:sp>
    </p:spTree>
    <p:extLst>
      <p:ext uri="{BB962C8B-B14F-4D97-AF65-F5344CB8AC3E}">
        <p14:creationId xmlns:p14="http://schemas.microsoft.com/office/powerpoint/2010/main" val="3166948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4" name="正方形/長方形 3"/>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5" name="正方形/長方形 4"/>
          <p:cNvSpPr/>
          <p:nvPr/>
        </p:nvSpPr>
        <p:spPr bwMode="auto">
          <a:xfrm>
            <a:off x="368301"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6" name="正方形/長方形 5"/>
          <p:cNvSpPr/>
          <p:nvPr/>
        </p:nvSpPr>
        <p:spPr bwMode="auto">
          <a:xfrm>
            <a:off x="1320801" y="0"/>
            <a:ext cx="243417"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7" name="正方形/長方形 6"/>
          <p:cNvSpPr/>
          <p:nvPr/>
        </p:nvSpPr>
        <p:spPr bwMode="auto">
          <a:xfrm>
            <a:off x="1521885" y="0"/>
            <a:ext cx="306916"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8" name="直線コネクタ 7"/>
          <p:cNvSpPr>
            <a:spLocks noChangeShapeType="1"/>
          </p:cNvSpPr>
          <p:nvPr/>
        </p:nvSpPr>
        <p:spPr bwMode="auto">
          <a:xfrm>
            <a:off x="141817"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9" name="直線コネクタ 8"/>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0" name="直線コネクタ 9"/>
          <p:cNvSpPr>
            <a:spLocks noChangeShapeType="1"/>
          </p:cNvSpPr>
          <p:nvPr/>
        </p:nvSpPr>
        <p:spPr bwMode="auto">
          <a:xfrm>
            <a:off x="1138767"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1" name="直線コネクタ 10"/>
          <p:cNvSpPr>
            <a:spLocks noChangeShapeType="1"/>
          </p:cNvSpPr>
          <p:nvPr/>
        </p:nvSpPr>
        <p:spPr bwMode="auto">
          <a:xfrm>
            <a:off x="2302933"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2" name="直線コネクタ 11"/>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3" name="正方形/長方形 12"/>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4" name="円/楕円 13"/>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5" name="円/楕円 14"/>
          <p:cNvSpPr/>
          <p:nvPr/>
        </p:nvSpPr>
        <p:spPr bwMode="auto">
          <a:xfrm>
            <a:off x="1765300" y="4867275"/>
            <a:ext cx="857251"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6" name="円/楕円 15"/>
          <p:cNvSpPr/>
          <p:nvPr/>
        </p:nvSpPr>
        <p:spPr bwMode="auto">
          <a:xfrm>
            <a:off x="1454151" y="5500689"/>
            <a:ext cx="184149"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7" name="円/楕円 16"/>
          <p:cNvSpPr/>
          <p:nvPr/>
        </p:nvSpPr>
        <p:spPr bwMode="auto">
          <a:xfrm>
            <a:off x="2218267" y="5791200"/>
            <a:ext cx="366184"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8" name="円/楕円 17"/>
          <p:cNvSpPr/>
          <p:nvPr/>
        </p:nvSpPr>
        <p:spPr bwMode="auto">
          <a:xfrm>
            <a:off x="2506134" y="4479926"/>
            <a:ext cx="48683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9" name="直線コネクタ 18"/>
          <p:cNvSpPr>
            <a:spLocks noChangeShapeType="1"/>
          </p:cNvSpPr>
          <p:nvPr/>
        </p:nvSpPr>
        <p:spPr bwMode="auto">
          <a:xfrm>
            <a:off x="12130617"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2" name="タイトル 1"/>
          <p:cNvSpPr>
            <a:spLocks noGrp="1"/>
          </p:cNvSpPr>
          <p:nvPr>
            <p:ph type="title"/>
          </p:nvPr>
        </p:nvSpPr>
        <p:spPr>
          <a:xfrm>
            <a:off x="3048000" y="2895600"/>
            <a:ext cx="8229600" cy="2053590"/>
          </a:xfrm>
        </p:spPr>
        <p:txBody>
          <a:bodyPr/>
          <a:lstStyle>
            <a:lvl1pPr algn="l">
              <a:buNone/>
              <a:defRPr sz="3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a:t>マスター テキストの書式設定</a:t>
            </a:r>
          </a:p>
        </p:txBody>
      </p:sp>
      <p:sp>
        <p:nvSpPr>
          <p:cNvPr id="20" name="日付プレースホルダー 3"/>
          <p:cNvSpPr>
            <a:spLocks noGrp="1"/>
          </p:cNvSpPr>
          <p:nvPr>
            <p:ph type="dt" sz="half" idx="10"/>
          </p:nvPr>
        </p:nvSpPr>
        <p:spPr bwMode="auto">
          <a:xfrm rot="5400000">
            <a:off x="10731500" y="1106488"/>
            <a:ext cx="2286000" cy="508000"/>
          </a:xfrm>
        </p:spPr>
        <p:txBody>
          <a:bodyPr/>
          <a:lstStyle>
            <a:lvl1pPr fontAlgn="base">
              <a:spcBef>
                <a:spcPct val="0"/>
              </a:spcBef>
              <a:spcAft>
                <a:spcPct val="0"/>
              </a:spcAft>
              <a:defRPr>
                <a:solidFill>
                  <a:srgbClr val="FFF39D"/>
                </a:solidFill>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21" name="フッター プレースホルダー 4"/>
          <p:cNvSpPr>
            <a:spLocks noGrp="1"/>
          </p:cNvSpPr>
          <p:nvPr>
            <p:ph type="ftr" sz="quarter" idx="11"/>
          </p:nvPr>
        </p:nvSpPr>
        <p:spPr bwMode="auto">
          <a:xfrm rot="5400000">
            <a:off x="10045701" y="4114272"/>
            <a:ext cx="3657600" cy="512233"/>
          </a:xfrm>
        </p:spPr>
        <p:txBody>
          <a:bodyPr/>
          <a:lstStyle>
            <a:lvl1pPr fontAlgn="base">
              <a:spcBef>
                <a:spcPct val="0"/>
              </a:spcBef>
              <a:spcAft>
                <a:spcPct val="0"/>
              </a:spcAft>
              <a:defRPr>
                <a:solidFill>
                  <a:srgbClr val="FFF39D"/>
                </a:solidFill>
                <a:latin typeface="Times New Roman" pitchFamily="18" charset="0"/>
                <a:ea typeface="ＭＳ Ｐゴシック" pitchFamily="50" charset="-128"/>
              </a:defRPr>
            </a:lvl1pPr>
          </a:lstStyle>
          <a:p>
            <a:pPr>
              <a:defRPr/>
            </a:pPr>
            <a:endParaRPr lang="ja-JP" altLang="en-US"/>
          </a:p>
        </p:txBody>
      </p:sp>
      <p:sp>
        <p:nvSpPr>
          <p:cNvPr id="22" name="スライド番号プレースホルダー 5"/>
          <p:cNvSpPr>
            <a:spLocks noGrp="1"/>
          </p:cNvSpPr>
          <p:nvPr>
            <p:ph type="sldNum" sz="quarter" idx="12"/>
          </p:nvPr>
        </p:nvSpPr>
        <p:spPr bwMode="auto">
          <a:xfrm>
            <a:off x="1786467" y="4929189"/>
            <a:ext cx="812800" cy="517525"/>
          </a:xfrm>
        </p:spPr>
        <p:txBody>
          <a:bodyPr/>
          <a:lstStyle>
            <a:lvl1pPr>
              <a:defRPr>
                <a:latin typeface="Times New Roman" panose="02020603050405020304" pitchFamily="18" charset="0"/>
                <a:ea typeface="ＭＳ Ｐゴシック" panose="020B0600070205080204" pitchFamily="50" charset="-128"/>
              </a:defRPr>
            </a:lvl1pPr>
          </a:lstStyle>
          <a:p>
            <a:fld id="{BD0F1219-6AFA-4028-8A99-5B10635F77F0}" type="slidenum">
              <a:rPr lang="ja-JP" altLang="en-US"/>
              <a:pPr/>
              <a:t>‹#›</a:t>
            </a:fld>
            <a:endParaRPr lang="ja-JP" altLang="en-US"/>
          </a:p>
        </p:txBody>
      </p:sp>
    </p:spTree>
    <p:extLst>
      <p:ext uri="{BB962C8B-B14F-4D97-AF65-F5344CB8AC3E}">
        <p14:creationId xmlns:p14="http://schemas.microsoft.com/office/powerpoint/2010/main" val="177839340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9" name="コンテンツ プレースホルダー 8"/>
          <p:cNvSpPr>
            <a:spLocks noGrp="1"/>
          </p:cNvSpPr>
          <p:nvPr>
            <p:ph sz="quarter" idx="1"/>
          </p:nvPr>
        </p:nvSpPr>
        <p:spPr>
          <a:xfrm>
            <a:off x="609600" y="1600200"/>
            <a:ext cx="48768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コンテンツ プレースホルダー 10"/>
          <p:cNvSpPr>
            <a:spLocks noGrp="1"/>
          </p:cNvSpPr>
          <p:nvPr>
            <p:ph sz="quarter" idx="2"/>
          </p:nvPr>
        </p:nvSpPr>
        <p:spPr>
          <a:xfrm>
            <a:off x="5693664" y="1600200"/>
            <a:ext cx="48768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日付プレースホルダー 4"/>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6" name="フッター プレースホルダー 5"/>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7" name="スライド番号プレースホルダー 6"/>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7356A95C-99B5-4023-B2A0-69520986E356}" type="slidenum">
              <a:rPr lang="ja-JP" altLang="en-US"/>
              <a:pPr/>
              <a:t>‹#›</a:t>
            </a:fld>
            <a:endParaRPr lang="ja-JP" altLang="en-US"/>
          </a:p>
        </p:txBody>
      </p:sp>
    </p:spTree>
    <p:extLst>
      <p:ext uri="{BB962C8B-B14F-4D97-AF65-F5344CB8AC3E}">
        <p14:creationId xmlns:p14="http://schemas.microsoft.com/office/powerpoint/2010/main" val="13340703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3050"/>
            <a:ext cx="10058400" cy="1143000"/>
          </a:xfrm>
        </p:spPr>
        <p:txBody>
          <a:bodyPr/>
          <a:lstStyle>
            <a:lvl1pPr>
              <a:defRPr/>
            </a:lvl1pPr>
          </a:lstStyle>
          <a:p>
            <a:r>
              <a:rPr lang="ja-JP" altLang="en-US"/>
              <a:t>マスター タイトルの書式設定</a:t>
            </a:r>
            <a:endParaRPr lang="en-US"/>
          </a:p>
        </p:txBody>
      </p:sp>
      <p:sp>
        <p:nvSpPr>
          <p:cNvPr id="11" name="コンテンツ プレースホルダー 10"/>
          <p:cNvSpPr>
            <a:spLocks noGrp="1"/>
          </p:cNvSpPr>
          <p:nvPr>
            <p:ph sz="quarter" idx="2"/>
          </p:nvPr>
        </p:nvSpPr>
        <p:spPr>
          <a:xfrm>
            <a:off x="609600" y="2362200"/>
            <a:ext cx="48768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3" name="コンテンツ プレースホルダー 12"/>
          <p:cNvSpPr>
            <a:spLocks noGrp="1"/>
          </p:cNvSpPr>
          <p:nvPr>
            <p:ph sz="quarter" idx="4"/>
          </p:nvPr>
        </p:nvSpPr>
        <p:spPr>
          <a:xfrm>
            <a:off x="5829300" y="2362200"/>
            <a:ext cx="48768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テキスト プレースホルダー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14" name="テキスト プレースホルダー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7" name="日付プレースホルダー 6"/>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8" name="フッター プレースホルダー 7"/>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9" name="スライド番号プレースホルダー 8"/>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2B88374D-A229-475E-8E5F-6C2F40F819EE}" type="slidenum">
              <a:rPr lang="ja-JP" altLang="en-US"/>
              <a:pPr/>
              <a:t>‹#›</a:t>
            </a:fld>
            <a:endParaRPr lang="ja-JP" altLang="en-US"/>
          </a:p>
        </p:txBody>
      </p:sp>
    </p:spTree>
    <p:extLst>
      <p:ext uri="{BB962C8B-B14F-4D97-AF65-F5344CB8AC3E}">
        <p14:creationId xmlns:p14="http://schemas.microsoft.com/office/powerpoint/2010/main" val="212637117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日付プレースホルダー 5"/>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4" name="スライド番号プレースホルダー 6"/>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53C510B2-845B-4119-8700-F839562B2C86}" type="slidenum">
              <a:rPr lang="ja-JP" altLang="en-US"/>
              <a:pPr/>
              <a:t>‹#›</a:t>
            </a:fld>
            <a:endParaRPr lang="ja-JP" altLang="en-US"/>
          </a:p>
        </p:txBody>
      </p:sp>
      <p:sp>
        <p:nvSpPr>
          <p:cNvPr id="5" name="フッター プレースホルダー 7"/>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1915730743"/>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3" name="フッター プレースホルダー 2"/>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4" name="スライド番号プレースホルダー 3"/>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6520C1D2-73F9-4068-B69C-835CC796226A}" type="slidenum">
              <a:rPr lang="ja-JP" altLang="en-US"/>
              <a:pPr/>
              <a:t>‹#›</a:t>
            </a:fld>
            <a:endParaRPr lang="ja-JP" altLang="en-US"/>
          </a:p>
        </p:txBody>
      </p:sp>
    </p:spTree>
    <p:extLst>
      <p:ext uri="{BB962C8B-B14F-4D97-AF65-F5344CB8AC3E}">
        <p14:creationId xmlns:p14="http://schemas.microsoft.com/office/powerpoint/2010/main" val="71730333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5" name="直線コネクタ 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6" name="直線コネクタ 5"/>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7" name="直線コネクタ 17"/>
          <p:cNvSpPr>
            <a:spLocks noChangeShapeType="1"/>
          </p:cNvSpPr>
          <p:nvPr/>
        </p:nvSpPr>
        <p:spPr bwMode="auto">
          <a:xfrm>
            <a:off x="8257117"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8" name="直線コネクタ 18"/>
          <p:cNvSpPr>
            <a:spLocks noChangeShapeType="1"/>
          </p:cNvSpPr>
          <p:nvPr/>
        </p:nvSpPr>
        <p:spPr bwMode="auto">
          <a:xfrm>
            <a:off x="119888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9" name="正方形/長方形 8"/>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10" name="直線コネクタ 20"/>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1" name="円/楕円 10"/>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 name="タイトル 1"/>
          <p:cNvSpPr>
            <a:spLocks noGrp="1"/>
          </p:cNvSpPr>
          <p:nvPr>
            <p:ph type="title"/>
          </p:nvPr>
        </p:nvSpPr>
        <p:spPr>
          <a:xfrm rot="5400000">
            <a:off x="5547360" y="3124200"/>
            <a:ext cx="6309360" cy="609600"/>
          </a:xfrm>
        </p:spPr>
        <p:txBody>
          <a:bodyPr/>
          <a:lstStyle>
            <a:lvl1pPr algn="l">
              <a:buNone/>
              <a:defRPr sz="2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ja-JP" altLang="en-US"/>
              <a:t>マスター テキストの書式設定</a:t>
            </a:r>
          </a:p>
        </p:txBody>
      </p:sp>
      <p:sp>
        <p:nvSpPr>
          <p:cNvPr id="18" name="コンテンツ プレースホルダー 17"/>
          <p:cNvSpPr>
            <a:spLocks noGrp="1"/>
          </p:cNvSpPr>
          <p:nvPr>
            <p:ph sz="quarter" idx="1"/>
          </p:nvPr>
        </p:nvSpPr>
        <p:spPr>
          <a:xfrm>
            <a:off x="406400" y="274320"/>
            <a:ext cx="7518400" cy="632764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日付プレースホルダー 20"/>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13" name="スライド番号プレースホルダー 21"/>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CECF39E7-F1D1-4428-8F34-A687AFE402C8}" type="slidenum">
              <a:rPr lang="ja-JP" altLang="en-US"/>
              <a:pPr/>
              <a:t>‹#›</a:t>
            </a:fld>
            <a:endParaRPr lang="ja-JP" altLang="en-US"/>
          </a:p>
        </p:txBody>
      </p:sp>
      <p:sp>
        <p:nvSpPr>
          <p:cNvPr id="14" name="フッター プレースホルダー 22"/>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2435528364"/>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5" name="直線コネクタ 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6" name="円/楕円 5"/>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7" name="直線コネクタ 17"/>
          <p:cNvSpPr>
            <a:spLocks noChangeShapeType="1"/>
          </p:cNvSpPr>
          <p:nvPr/>
        </p:nvSpPr>
        <p:spPr bwMode="auto">
          <a:xfrm>
            <a:off x="119888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8" name="正方形/長方形 7"/>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9" name="直線コネクタ 19"/>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0" name="直線コネクタ 9"/>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11" name="直線コネクタ 23"/>
          <p:cNvSpPr>
            <a:spLocks noChangeShapeType="1"/>
          </p:cNvSpPr>
          <p:nvPr/>
        </p:nvSpPr>
        <p:spPr bwMode="auto">
          <a:xfrm>
            <a:off x="8257117"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2" name="タイトル 1"/>
          <p:cNvSpPr>
            <a:spLocks noGrp="1"/>
          </p:cNvSpPr>
          <p:nvPr>
            <p:ph type="title"/>
          </p:nvPr>
        </p:nvSpPr>
        <p:spPr>
          <a:xfrm rot="5400000">
            <a:off x="5518404" y="3124200"/>
            <a:ext cx="6309360" cy="609600"/>
          </a:xfrm>
        </p:spPr>
        <p:txBody>
          <a:bodyPr/>
          <a:lstStyle>
            <a:lvl1pPr algn="l">
              <a:buNone/>
              <a:defRPr sz="2000" b="1"/>
            </a:lvl1pPr>
          </a:lstStyle>
          <a:p>
            <a:r>
              <a:rPr lang="ja-JP" altLang="en-US"/>
              <a:t>マスター タイトルの書式設定</a:t>
            </a:r>
            <a:endParaRPr lang="en-US"/>
          </a:p>
        </p:txBody>
      </p:sp>
      <p:sp>
        <p:nvSpPr>
          <p:cNvPr id="3" name="図プレースホルダー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ja-JP" altLang="en-US" noProof="0"/>
              <a:t>アイコンをクリックして図を追加</a:t>
            </a:r>
            <a:endParaRPr lang="en-US" noProof="0" dirty="0"/>
          </a:p>
        </p:txBody>
      </p:sp>
      <p:sp>
        <p:nvSpPr>
          <p:cNvPr id="4" name="テキスト プレースホルダー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ja-JP" altLang="en-US"/>
              <a:t>マスター テキストの書式設定</a:t>
            </a:r>
          </a:p>
        </p:txBody>
      </p:sp>
      <p:sp>
        <p:nvSpPr>
          <p:cNvPr id="12" name="日付プレースホルダー 16"/>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13" name="スライド番号プレースホルダー 17"/>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C62F07F5-5CA9-4133-8F65-33458DCF921C}" type="slidenum">
              <a:rPr lang="ja-JP" altLang="en-US"/>
              <a:pPr/>
              <a:t>‹#›</a:t>
            </a:fld>
            <a:endParaRPr lang="ja-JP" altLang="en-US"/>
          </a:p>
        </p:txBody>
      </p:sp>
      <p:sp>
        <p:nvSpPr>
          <p:cNvPr id="14" name="フッター プレースホルダー 20"/>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36599742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直線コネクタ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22" name="タイトル プレースホルダー 21"/>
          <p:cNvSpPr>
            <a:spLocks noGrp="1"/>
          </p:cNvSpPr>
          <p:nvPr>
            <p:ph type="title"/>
          </p:nvPr>
        </p:nvSpPr>
        <p:spPr>
          <a:xfrm>
            <a:off x="609600" y="274638"/>
            <a:ext cx="9956800" cy="1143000"/>
          </a:xfrm>
          <a:prstGeom prst="rect">
            <a:avLst/>
          </a:prstGeom>
        </p:spPr>
        <p:txBody>
          <a:bodyPr vert="horz" anchor="b">
            <a:normAutofit/>
          </a:bodyPr>
          <a:lstStyle/>
          <a:p>
            <a:r>
              <a:rPr lang="ja-JP" altLang="en-US"/>
              <a:t>マスター タイトルの書式設定</a:t>
            </a:r>
            <a:endParaRPr lang="en-US"/>
          </a:p>
        </p:txBody>
      </p:sp>
      <p:sp>
        <p:nvSpPr>
          <p:cNvPr id="2052" name="テキスト プレースホルダー 12"/>
          <p:cNvSpPr>
            <a:spLocks noGrp="1"/>
          </p:cNvSpPr>
          <p:nvPr>
            <p:ph type="body" idx="1"/>
          </p:nvPr>
        </p:nvSpPr>
        <p:spPr bwMode="auto">
          <a:xfrm>
            <a:off x="609600" y="1600201"/>
            <a:ext cx="99568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ー 13"/>
          <p:cNvSpPr>
            <a:spLocks noGrp="1"/>
          </p:cNvSpPr>
          <p:nvPr>
            <p:ph type="dt" sz="half" idx="2"/>
          </p:nvPr>
        </p:nvSpPr>
        <p:spPr>
          <a:xfrm rot="5400000">
            <a:off x="10453954" y="1017853"/>
            <a:ext cx="2011362" cy="512233"/>
          </a:xfrm>
          <a:prstGeom prst="rect">
            <a:avLst/>
          </a:prstGeom>
        </p:spPr>
        <p:txBody>
          <a:bodyPr vert="horz" anchor="ctr" anchorCtr="0"/>
          <a:lstStyle>
            <a:lvl1pPr algn="r" eaLnBrk="1" fontAlgn="auto" latinLnBrk="0" hangingPunct="1">
              <a:spcBef>
                <a:spcPts val="0"/>
              </a:spcBef>
              <a:spcAft>
                <a:spcPts val="0"/>
              </a:spcAft>
              <a:defRPr kumimoji="1" sz="1200">
                <a:solidFill>
                  <a:srgbClr val="575F6D"/>
                </a:solidFill>
                <a:latin typeface="Century Schoolbook"/>
                <a:ea typeface="ＭＳ Ｐ明朝"/>
              </a:defRPr>
            </a:lvl1pPr>
          </a:lstStyle>
          <a:p>
            <a:pPr>
              <a:defRPr/>
            </a:pPr>
            <a:fld id="{2FD5090D-1216-4C51-A83F-83E295B07F90}" type="datetimeFigureOut">
              <a:rPr lang="ja-JP" altLang="en-US"/>
              <a:pPr>
                <a:defRPr/>
              </a:pPr>
              <a:t>2021/6/17</a:t>
            </a:fld>
            <a:endParaRPr lang="ja-JP" altLang="en-US"/>
          </a:p>
        </p:txBody>
      </p:sp>
      <p:sp>
        <p:nvSpPr>
          <p:cNvPr id="3" name="フッター プレースホルダー 2"/>
          <p:cNvSpPr>
            <a:spLocks noGrp="1"/>
          </p:cNvSpPr>
          <p:nvPr>
            <p:ph type="ftr" sz="quarter" idx="3"/>
          </p:nvPr>
        </p:nvSpPr>
        <p:spPr>
          <a:xfrm rot="5400000">
            <a:off x="9853084" y="3676121"/>
            <a:ext cx="3200400" cy="486833"/>
          </a:xfrm>
          <a:prstGeom prst="rect">
            <a:avLst/>
          </a:prstGeom>
        </p:spPr>
        <p:txBody>
          <a:bodyPr vert="horz" anchor="ctr" anchorCtr="0"/>
          <a:lstStyle>
            <a:lvl1pPr algn="l" eaLnBrk="1" fontAlgn="auto" latinLnBrk="0" hangingPunct="1">
              <a:spcBef>
                <a:spcPts val="0"/>
              </a:spcBef>
              <a:spcAft>
                <a:spcPts val="0"/>
              </a:spcAft>
              <a:defRPr kumimoji="1" sz="1200">
                <a:solidFill>
                  <a:srgbClr val="575F6D"/>
                </a:solidFill>
                <a:latin typeface="Century Schoolbook"/>
                <a:ea typeface="ＭＳ Ｐ明朝"/>
              </a:defRPr>
            </a:lvl1pPr>
          </a:lstStyle>
          <a:p>
            <a:pPr>
              <a:defRPr/>
            </a:pPr>
            <a:endParaRPr lang="ja-JP" altLang="en-US"/>
          </a:p>
        </p:txBody>
      </p:sp>
      <p:sp>
        <p:nvSpPr>
          <p:cNvPr id="7" name="直線コネクタ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2056" name="直線コネクタ 8"/>
          <p:cNvSpPr>
            <a:spLocks noChangeShapeType="1"/>
          </p:cNvSpPr>
          <p:nvPr/>
        </p:nvSpPr>
        <p:spPr bwMode="auto">
          <a:xfrm>
            <a:off x="119888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0" name="正方形/長方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2058" name="直線コネクタ 10"/>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2" name="円/楕円 11"/>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3" name="スライド番号プレースホルダー 22"/>
          <p:cNvSpPr>
            <a:spLocks noGrp="1"/>
          </p:cNvSpPr>
          <p:nvPr>
            <p:ph type="sldNum" sz="quarter" idx="4"/>
          </p:nvPr>
        </p:nvSpPr>
        <p:spPr>
          <a:xfrm>
            <a:off x="10839451" y="5734050"/>
            <a:ext cx="812800" cy="520700"/>
          </a:xfrm>
          <a:prstGeom prst="rect">
            <a:avLst/>
          </a:prstGeom>
        </p:spPr>
        <p:txBody>
          <a:bodyPr vert="horz" wrap="square" lIns="91440" tIns="45720" rIns="91440" bIns="45720" numCol="1" anchor="ctr" anchorCtr="0" compatLnSpc="1">
            <a:prstTxWarp prst="textNoShape">
              <a:avLst/>
            </a:prstTxWarp>
          </a:bodyPr>
          <a:lstStyle>
            <a:lvl1pPr algn="ctr">
              <a:defRPr sz="1400" b="1">
                <a:solidFill>
                  <a:srgbClr val="FFFFFF"/>
                </a:solidFill>
                <a:latin typeface="Century Schoolbook" panose="02040604050505020304" pitchFamily="18" charset="0"/>
                <a:ea typeface="ＭＳ Ｐ明朝" panose="02020600040205080304" pitchFamily="18" charset="-128"/>
              </a:defRPr>
            </a:lvl1pPr>
          </a:lstStyle>
          <a:p>
            <a:pPr fontAlgn="base">
              <a:spcBef>
                <a:spcPct val="0"/>
              </a:spcBef>
              <a:spcAft>
                <a:spcPct val="0"/>
              </a:spcAft>
            </a:pPr>
            <a:fld id="{B3B6A083-3B38-463C-A7BB-8C678FFD2AF3}" type="slidenum">
              <a:rPr lang="ja-JP" altLang="en-US" smtClean="0"/>
              <a:pPr fontAlgn="base">
                <a:spcBef>
                  <a:spcPct val="0"/>
                </a:spcBef>
                <a:spcAft>
                  <a:spcPct val="0"/>
                </a:spcAft>
              </a:pPr>
              <a:t>‹#›</a:t>
            </a:fld>
            <a:endParaRPr lang="ja-JP" altLang="en-US"/>
          </a:p>
        </p:txBody>
      </p:sp>
    </p:spTree>
    <p:extLst>
      <p:ext uri="{BB962C8B-B14F-4D97-AF65-F5344CB8AC3E}">
        <p14:creationId xmlns:p14="http://schemas.microsoft.com/office/powerpoint/2010/main" val="326124378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spd="med">
    <p:fade/>
  </p:transition>
  <p:txStyles>
    <p:title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kumimoji="1"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kumimoji="1"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anose="05000000000000000000" pitchFamily="2" charset="2"/>
        <a:buChar char=""/>
        <a:defRPr kumimoji="1"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anose="05000000000000000000" pitchFamily="2" charset="2"/>
        <a:buChar char=""/>
        <a:defRPr kumimoji="1"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anose="05020102010507070707" pitchFamily="18" charset="2"/>
        <a:buChar char=""/>
        <a:defRPr kumimoji="1"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6711070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3.jpeg"/><Relationship Id="rId2" Type="http://schemas.openxmlformats.org/officeDocument/2006/relationships/image" Target="../media/image25.png"/><Relationship Id="rId1" Type="http://schemas.openxmlformats.org/officeDocument/2006/relationships/slideLayout" Target="../slideLayouts/slideLayout19.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2.jpeg"/><Relationship Id="rId2" Type="http://schemas.openxmlformats.org/officeDocument/2006/relationships/image" Target="../media/image32.jpeg"/><Relationship Id="rId1" Type="http://schemas.openxmlformats.org/officeDocument/2006/relationships/slideLayout" Target="../slideLayouts/slideLayout19.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36.emf"/><Relationship Id="rId13" Type="http://schemas.openxmlformats.org/officeDocument/2006/relationships/image" Target="../media/image41.emf"/><Relationship Id="rId3" Type="http://schemas.openxmlformats.org/officeDocument/2006/relationships/image" Target="../media/image26.emf"/><Relationship Id="rId7" Type="http://schemas.openxmlformats.org/officeDocument/2006/relationships/image" Target="../media/image35.emf"/><Relationship Id="rId12" Type="http://schemas.openxmlformats.org/officeDocument/2006/relationships/image" Target="../media/image40.emf"/><Relationship Id="rId17" Type="http://schemas.openxmlformats.org/officeDocument/2006/relationships/image" Target="../media/image45.emf"/><Relationship Id="rId2" Type="http://schemas.openxmlformats.org/officeDocument/2006/relationships/notesSlide" Target="../notesSlides/notesSlide6.xml"/><Relationship Id="rId16" Type="http://schemas.openxmlformats.org/officeDocument/2006/relationships/image" Target="../media/image44.emf"/><Relationship Id="rId1" Type="http://schemas.openxmlformats.org/officeDocument/2006/relationships/slideLayout" Target="../slideLayouts/slideLayout19.xml"/><Relationship Id="rId6" Type="http://schemas.openxmlformats.org/officeDocument/2006/relationships/image" Target="../media/image34.emf"/><Relationship Id="rId11" Type="http://schemas.openxmlformats.org/officeDocument/2006/relationships/image" Target="../media/image39.emf"/><Relationship Id="rId5" Type="http://schemas.openxmlformats.org/officeDocument/2006/relationships/image" Target="../media/image27.emf"/><Relationship Id="rId15" Type="http://schemas.openxmlformats.org/officeDocument/2006/relationships/image" Target="../media/image43.emf"/><Relationship Id="rId10" Type="http://schemas.openxmlformats.org/officeDocument/2006/relationships/image" Target="../media/image38.emf"/><Relationship Id="rId4" Type="http://schemas.openxmlformats.org/officeDocument/2006/relationships/image" Target="../media/image33.emf"/><Relationship Id="rId9" Type="http://schemas.openxmlformats.org/officeDocument/2006/relationships/image" Target="../media/image37.emf"/><Relationship Id="rId14" Type="http://schemas.openxmlformats.org/officeDocument/2006/relationships/image" Target="../media/image42.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14.xml"/><Relationship Id="rId6" Type="http://schemas.openxmlformats.org/officeDocument/2006/relationships/image" Target="../media/image50.emf"/><Relationship Id="rId5" Type="http://schemas.openxmlformats.org/officeDocument/2006/relationships/image" Target="../media/image49.emf"/><Relationship Id="rId10" Type="http://schemas.microsoft.com/office/2007/relationships/hdphoto" Target="../media/hdphoto2.wdp"/><Relationship Id="rId4" Type="http://schemas.openxmlformats.org/officeDocument/2006/relationships/image" Target="../media/image48.emf"/><Relationship Id="rId9" Type="http://schemas.openxmlformats.org/officeDocument/2006/relationships/image" Target="../media/image5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60.jpg"/><Relationship Id="rId5" Type="http://schemas.openxmlformats.org/officeDocument/2006/relationships/image" Target="../media/image59.jpeg"/><Relationship Id="rId4" Type="http://schemas.openxmlformats.org/officeDocument/2006/relationships/image" Target="../media/image58.jpeg"/></Relationships>
</file>

<file path=ppt/slides/_rels/slide3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4.xml"/><Relationship Id="rId5" Type="http://schemas.openxmlformats.org/officeDocument/2006/relationships/image" Target="../media/image6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8" Type="http://schemas.openxmlformats.org/officeDocument/2006/relationships/image" Target="../media/image36.emf"/><Relationship Id="rId13" Type="http://schemas.openxmlformats.org/officeDocument/2006/relationships/image" Target="../media/image41.emf"/><Relationship Id="rId3" Type="http://schemas.openxmlformats.org/officeDocument/2006/relationships/image" Target="../media/image26.emf"/><Relationship Id="rId7" Type="http://schemas.openxmlformats.org/officeDocument/2006/relationships/image" Target="../media/image35.emf"/><Relationship Id="rId12" Type="http://schemas.openxmlformats.org/officeDocument/2006/relationships/image" Target="../media/image40.emf"/><Relationship Id="rId17" Type="http://schemas.openxmlformats.org/officeDocument/2006/relationships/image" Target="../media/image44.emf"/><Relationship Id="rId2" Type="http://schemas.openxmlformats.org/officeDocument/2006/relationships/notesSlide" Target="../notesSlides/notesSlide17.xml"/><Relationship Id="rId16" Type="http://schemas.openxmlformats.org/officeDocument/2006/relationships/image" Target="../media/image45.emf"/><Relationship Id="rId1" Type="http://schemas.openxmlformats.org/officeDocument/2006/relationships/slideLayout" Target="../slideLayouts/slideLayout19.xml"/><Relationship Id="rId6" Type="http://schemas.openxmlformats.org/officeDocument/2006/relationships/image" Target="../media/image34.emf"/><Relationship Id="rId11" Type="http://schemas.openxmlformats.org/officeDocument/2006/relationships/image" Target="../media/image39.emf"/><Relationship Id="rId5" Type="http://schemas.openxmlformats.org/officeDocument/2006/relationships/image" Target="../media/image27.emf"/><Relationship Id="rId15" Type="http://schemas.openxmlformats.org/officeDocument/2006/relationships/image" Target="../media/image43.emf"/><Relationship Id="rId10" Type="http://schemas.openxmlformats.org/officeDocument/2006/relationships/image" Target="../media/image38.emf"/><Relationship Id="rId4" Type="http://schemas.openxmlformats.org/officeDocument/2006/relationships/image" Target="../media/image33.emf"/><Relationship Id="rId9" Type="http://schemas.openxmlformats.org/officeDocument/2006/relationships/image" Target="../media/image37.emf"/><Relationship Id="rId14" Type="http://schemas.openxmlformats.org/officeDocument/2006/relationships/image" Target="../media/image42.emf"/></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74.png"/></Relationships>
</file>

<file path=ppt/slides/_rels/slide45.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77.emf"/></Relationships>
</file>

<file path=ppt/slides/_rels/slide48.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2.jpeg"/><Relationship Id="rId2" Type="http://schemas.openxmlformats.org/officeDocument/2006/relationships/image" Target="../media/image23.jpeg"/><Relationship Id="rId1" Type="http://schemas.openxmlformats.org/officeDocument/2006/relationships/slideLayout" Target="../slideLayouts/slideLayout19.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emf"/><Relationship Id="rId2" Type="http://schemas.openxmlformats.org/officeDocument/2006/relationships/image" Target="../media/image25.png"/><Relationship Id="rId1" Type="http://schemas.openxmlformats.org/officeDocument/2006/relationships/slideLayout" Target="../slideLayouts/slideLayout19.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Text Box 78"/>
          <p:cNvSpPr txBox="1">
            <a:spLocks noChangeArrowheads="1"/>
          </p:cNvSpPr>
          <p:nvPr/>
        </p:nvSpPr>
        <p:spPr bwMode="auto">
          <a:xfrm>
            <a:off x="2403992" y="1330326"/>
            <a:ext cx="794241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54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おみせやさんごっこ</a:t>
            </a:r>
            <a:endParaRPr lang="en-US" altLang="ja-JP" sz="54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155651" name="Rectangle 4"/>
          <p:cNvSpPr>
            <a:spLocks noChangeArrowheads="1"/>
          </p:cNvSpPr>
          <p:nvPr/>
        </p:nvSpPr>
        <p:spPr bwMode="auto">
          <a:xfrm>
            <a:off x="7272523" y="5561199"/>
            <a:ext cx="3877829"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0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キッズマネ</a:t>
            </a:r>
            <a:r>
              <a:rPr lang="en-US" altLang="ja-JP" sz="20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r>
              <a:rPr lang="ja-JP" altLang="en-US" sz="20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スクール認定講師</a:t>
            </a:r>
            <a:r>
              <a:rPr lang="ja-JP" altLang="en-US"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endParaRPr lang="ja-JP" altLang="en-US" sz="4000" dirty="0">
              <a:latin typeface="UD デジタル 教科書体 N-B" panose="02020700000000000000" pitchFamily="17" charset="-128"/>
              <a:ea typeface="UD デジタル 教科書体 N-B" panose="02020700000000000000" pitchFamily="17" charset="-128"/>
            </a:endParaRPr>
          </a:p>
        </p:txBody>
      </p:sp>
      <p:pic>
        <p:nvPicPr>
          <p:cNvPr id="155652"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51314" y="434975"/>
            <a:ext cx="34067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3" name="図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13389" y="3184526"/>
            <a:ext cx="942975"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4" name="図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09789" y="3262313"/>
            <a:ext cx="890587"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5" name="図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54476" y="2930525"/>
            <a:ext cx="1393825"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6" name="図 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09914" y="3241675"/>
            <a:ext cx="898525"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7" name="図 10"/>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69375" y="3128964"/>
            <a:ext cx="1246188"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8" name="図 1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89700" y="3146425"/>
            <a:ext cx="1335088"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9" name="図 12"/>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48526" y="2486025"/>
            <a:ext cx="2322513" cy="328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55661" name="スライド番号プレースホルダー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E3E5C201-29A6-418C-88FF-5CFD86636593}" type="slidenum">
              <a:rPr lang="ja-JP" altLang="en-US" sz="1200">
                <a:solidFill>
                  <a:srgbClr val="898989"/>
                </a:solidFill>
                <a:latin typeface="Times New Roman" panose="02020603050405020304" pitchFamily="18" charset="0"/>
              </a:rPr>
              <a:pPr>
                <a:spcBef>
                  <a:spcPct val="0"/>
                </a:spcBef>
                <a:buFontTx/>
                <a:buNone/>
              </a:pPr>
              <a:t>1</a:t>
            </a:fld>
            <a:endParaRPr lang="en-US" altLang="ja-JP" sz="1200">
              <a:solidFill>
                <a:srgbClr val="898989"/>
              </a:solidFill>
              <a:latin typeface="Times New Roman" panose="02020603050405020304" pitchFamily="18" charset="0"/>
            </a:endParaRPr>
          </a:p>
        </p:txBody>
      </p:sp>
      <p:sp>
        <p:nvSpPr>
          <p:cNvPr id="155662" name="正方形/長方形 3"/>
          <p:cNvSpPr>
            <a:spLocks noChangeArrowheads="1"/>
          </p:cNvSpPr>
          <p:nvPr/>
        </p:nvSpPr>
        <p:spPr bwMode="auto">
          <a:xfrm>
            <a:off x="2536825" y="2124075"/>
            <a:ext cx="62291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r>
              <a:rPr lang="ja-JP" altLang="en-US" sz="3600" b="1">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はたらくってな～に？</a:t>
            </a:r>
          </a:p>
        </p:txBody>
      </p:sp>
      <p:sp>
        <p:nvSpPr>
          <p:cNvPr id="3" name="テキスト ボックス 2">
            <a:extLst>
              <a:ext uri="{FF2B5EF4-FFF2-40B4-BE49-F238E27FC236}">
                <a16:creationId xmlns:a16="http://schemas.microsoft.com/office/drawing/2014/main" id="{E2241BA4-4009-402B-B211-E16198074B64}"/>
              </a:ext>
            </a:extLst>
          </p:cNvPr>
          <p:cNvSpPr txBox="1"/>
          <p:nvPr/>
        </p:nvSpPr>
        <p:spPr>
          <a:xfrm>
            <a:off x="8177397" y="6051444"/>
            <a:ext cx="2129763" cy="523220"/>
          </a:xfrm>
          <a:prstGeom prst="rect">
            <a:avLst/>
          </a:prstGeom>
          <a:noFill/>
        </p:spPr>
        <p:txBody>
          <a:bodyPr wrap="square" rtlCol="0">
            <a:spAutoFit/>
          </a:bodyPr>
          <a:lstStyle/>
          <a:p>
            <a:r>
              <a:rPr lang="ja-JP" altLang="en-US" sz="28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endParaRPr kumimoji="1" lang="ja-JP" altLang="en-US" sz="2800" dirty="0">
              <a:latin typeface="UD デジタル 教科書体 N-B" panose="02020700000000000000" pitchFamily="17" charset="-128"/>
              <a:ea typeface="UD デジタル 教科書体 N-B" panose="02020700000000000000" pitchFamily="17" charset="-128"/>
            </a:endParaRPr>
          </a:p>
        </p:txBody>
      </p:sp>
    </p:spTree>
    <p:extLst>
      <p:ext uri="{BB962C8B-B14F-4D97-AF65-F5344CB8AC3E}">
        <p14:creationId xmlns:p14="http://schemas.microsoft.com/office/powerpoint/2010/main" val="129231749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フッター プレースホルダー 1">
            <a:extLst>
              <a:ext uri="{FF2B5EF4-FFF2-40B4-BE49-F238E27FC236}">
                <a16:creationId xmlns:a16="http://schemas.microsoft.com/office/drawing/2014/main" id="{A2F0EA23-AB4E-47E8-884E-49DC177AE0FE}"/>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7699" name="スライド番号プレースホルダー 2">
            <a:extLst>
              <a:ext uri="{FF2B5EF4-FFF2-40B4-BE49-F238E27FC236}">
                <a16:creationId xmlns:a16="http://schemas.microsoft.com/office/drawing/2014/main" id="{31C87655-8519-459F-8590-B91BC0E78DF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297BFE3D-1C88-4A40-AF0A-0E7A76A47A17}" type="slidenum">
              <a:rPr lang="ja-JP" altLang="en-US" sz="1200">
                <a:solidFill>
                  <a:srgbClr val="898989"/>
                </a:solidFill>
                <a:latin typeface="Times New Roman" panose="02020603050405020304" pitchFamily="18" charset="0"/>
              </a:rPr>
              <a:pPr>
                <a:spcBef>
                  <a:spcPct val="0"/>
                </a:spcBef>
                <a:buFontTx/>
                <a:buNone/>
              </a:pPr>
              <a:t>10</a:t>
            </a:fld>
            <a:endParaRPr lang="en-US" altLang="ja-JP" sz="1200">
              <a:solidFill>
                <a:srgbClr val="898989"/>
              </a:solidFill>
              <a:latin typeface="Times New Roman" panose="02020603050405020304" pitchFamily="18" charset="0"/>
            </a:endParaRPr>
          </a:p>
        </p:txBody>
      </p:sp>
      <p:pic>
        <p:nvPicPr>
          <p:cNvPr id="75780" name="図 4" descr="18788798_1212895682156125_765529337_n.jpg">
            <a:extLst>
              <a:ext uri="{FF2B5EF4-FFF2-40B4-BE49-F238E27FC236}">
                <a16:creationId xmlns:a16="http://schemas.microsoft.com/office/drawing/2014/main" id="{1DF660EF-F3E7-4531-9BA9-AB35F3FA97F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567942">
            <a:off x="6937376" y="1162051"/>
            <a:ext cx="2906713" cy="533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グループ化 1">
            <a:extLst>
              <a:ext uri="{FF2B5EF4-FFF2-40B4-BE49-F238E27FC236}">
                <a16:creationId xmlns:a16="http://schemas.microsoft.com/office/drawing/2014/main" id="{36C84FEF-1B88-4A72-B6E4-52DB18229B33}"/>
              </a:ext>
            </a:extLst>
          </p:cNvPr>
          <p:cNvGrpSpPr>
            <a:grpSpLocks/>
          </p:cNvGrpSpPr>
          <p:nvPr/>
        </p:nvGrpSpPr>
        <p:grpSpPr bwMode="auto">
          <a:xfrm>
            <a:off x="1774825" y="908051"/>
            <a:ext cx="4984750" cy="3427413"/>
            <a:chOff x="250825" y="908050"/>
            <a:chExt cx="4984750" cy="3427413"/>
          </a:xfrm>
        </p:grpSpPr>
        <p:pic>
          <p:nvPicPr>
            <p:cNvPr id="157702" name="図 2">
              <a:extLst>
                <a:ext uri="{FF2B5EF4-FFF2-40B4-BE49-F238E27FC236}">
                  <a16:creationId xmlns:a16="http://schemas.microsoft.com/office/drawing/2014/main" id="{1A8879E8-B902-4E64-B0C0-7E0C6D48768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825" y="908050"/>
              <a:ext cx="4984750" cy="342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円/楕円 3">
              <a:extLst>
                <a:ext uri="{FF2B5EF4-FFF2-40B4-BE49-F238E27FC236}">
                  <a16:creationId xmlns:a16="http://schemas.microsoft.com/office/drawing/2014/main" id="{9BE7B3C4-4B66-4E9B-B150-3AD55D9A47F6}"/>
                </a:ext>
              </a:extLst>
            </p:cNvPr>
            <p:cNvSpPr/>
            <p:nvPr/>
          </p:nvSpPr>
          <p:spPr>
            <a:xfrm>
              <a:off x="323850" y="981075"/>
              <a:ext cx="307975" cy="26352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円/楕円 8">
              <a:extLst>
                <a:ext uri="{FF2B5EF4-FFF2-40B4-BE49-F238E27FC236}">
                  <a16:creationId xmlns:a16="http://schemas.microsoft.com/office/drawing/2014/main" id="{1D22FEA6-6AF4-478C-BDCE-37FAF306F0A3}"/>
                </a:ext>
              </a:extLst>
            </p:cNvPr>
            <p:cNvSpPr/>
            <p:nvPr/>
          </p:nvSpPr>
          <p:spPr>
            <a:xfrm>
              <a:off x="4787900" y="989013"/>
              <a:ext cx="307975" cy="26352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75780"/>
                                        </p:tgtEl>
                                        <p:attrNameLst>
                                          <p:attrName>style.visibility</p:attrName>
                                        </p:attrNameLst>
                                      </p:cBhvr>
                                      <p:to>
                                        <p:strVal val="visible"/>
                                      </p:to>
                                    </p:set>
                                    <p:animEffect transition="in" filter="fade">
                                      <p:cBhvr>
                                        <p:cTn id="13" dur="5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フッター プレースホルダー 1">
            <a:extLst>
              <a:ext uri="{FF2B5EF4-FFF2-40B4-BE49-F238E27FC236}">
                <a16:creationId xmlns:a16="http://schemas.microsoft.com/office/drawing/2014/main" id="{B43AA74B-9CD1-4E54-AA0A-B9104ADC5BF3}"/>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8723" name="スライド番号プレースホルダー 2">
            <a:extLst>
              <a:ext uri="{FF2B5EF4-FFF2-40B4-BE49-F238E27FC236}">
                <a16:creationId xmlns:a16="http://schemas.microsoft.com/office/drawing/2014/main" id="{FD627517-D263-4CC1-B83C-22CFC0F2488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F0283D9-7A9A-4AEB-B58E-632F725B406C}" type="slidenum">
              <a:rPr lang="ja-JP" altLang="en-US" sz="1200">
                <a:solidFill>
                  <a:srgbClr val="898989"/>
                </a:solidFill>
                <a:latin typeface="Times New Roman" panose="02020603050405020304" pitchFamily="18" charset="0"/>
              </a:rPr>
              <a:pPr>
                <a:spcBef>
                  <a:spcPct val="0"/>
                </a:spcBef>
                <a:buFontTx/>
                <a:buNone/>
              </a:pPr>
              <a:t>11</a:t>
            </a:fld>
            <a:endParaRPr lang="en-US" altLang="ja-JP" sz="1200">
              <a:solidFill>
                <a:srgbClr val="898989"/>
              </a:solidFill>
              <a:latin typeface="Times New Roman" panose="02020603050405020304" pitchFamily="18" charset="0"/>
            </a:endParaRPr>
          </a:p>
        </p:txBody>
      </p:sp>
      <p:pic>
        <p:nvPicPr>
          <p:cNvPr id="158724" name="図 12">
            <a:extLst>
              <a:ext uri="{FF2B5EF4-FFF2-40B4-BE49-F238E27FC236}">
                <a16:creationId xmlns:a16="http://schemas.microsoft.com/office/drawing/2014/main" id="{A7AF588B-D3E7-4930-802F-FEBAB469A5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8476" y="2508251"/>
            <a:ext cx="4176713"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5" name="図 3" descr="18788491_1212895715489455_441787661_n.jpg">
            <a:extLst>
              <a:ext uri="{FF2B5EF4-FFF2-40B4-BE49-F238E27FC236}">
                <a16:creationId xmlns:a16="http://schemas.microsoft.com/office/drawing/2014/main" id="{B05308D6-51A8-447E-AFDE-F8A20C1C2B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75500" y="350839"/>
            <a:ext cx="2305050"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図 6">
            <a:extLst>
              <a:ext uri="{FF2B5EF4-FFF2-40B4-BE49-F238E27FC236}">
                <a16:creationId xmlns:a16="http://schemas.microsoft.com/office/drawing/2014/main" id="{080CA2FB-7AD7-4C07-87CA-48362D3C95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0510847">
            <a:off x="3157539" y="3492501"/>
            <a:ext cx="10509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図 3">
            <a:extLst>
              <a:ext uri="{FF2B5EF4-FFF2-40B4-BE49-F238E27FC236}">
                <a16:creationId xmlns:a16="http://schemas.microsoft.com/office/drawing/2014/main" id="{9B64FF5E-5970-4661-88A3-E046E2958EA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540264">
            <a:off x="4300538" y="3267075"/>
            <a:ext cx="9334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8">
            <a:extLst>
              <a:ext uri="{FF2B5EF4-FFF2-40B4-BE49-F238E27FC236}">
                <a16:creationId xmlns:a16="http://schemas.microsoft.com/office/drawing/2014/main" id="{845FC193-297A-45B2-8D26-AF2BF18407E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283887">
            <a:off x="2260600" y="3817938"/>
            <a:ext cx="9144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図 6">
            <a:extLst>
              <a:ext uri="{FF2B5EF4-FFF2-40B4-BE49-F238E27FC236}">
                <a16:creationId xmlns:a16="http://schemas.microsoft.com/office/drawing/2014/main" id="{93C1C02A-9881-474A-833A-B49B296741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0510847">
            <a:off x="3441701" y="4349751"/>
            <a:ext cx="10509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図 3">
            <a:extLst>
              <a:ext uri="{FF2B5EF4-FFF2-40B4-BE49-F238E27FC236}">
                <a16:creationId xmlns:a16="http://schemas.microsoft.com/office/drawing/2014/main" id="{67645930-9F5F-48EB-A41C-CF980DA831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540264">
            <a:off x="4584700" y="4124325"/>
            <a:ext cx="9334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8">
            <a:extLst>
              <a:ext uri="{FF2B5EF4-FFF2-40B4-BE49-F238E27FC236}">
                <a16:creationId xmlns:a16="http://schemas.microsoft.com/office/drawing/2014/main" id="{9842C9DE-C07D-45D8-9EC3-CD77D3C2EBB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283887">
            <a:off x="2544763" y="4675188"/>
            <a:ext cx="914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32" name="図 1" descr="18816033_1212896242156069_689040546_n.jpg">
            <a:extLst>
              <a:ext uri="{FF2B5EF4-FFF2-40B4-BE49-F238E27FC236}">
                <a16:creationId xmlns:a16="http://schemas.microsoft.com/office/drawing/2014/main" id="{77E0E1AF-3545-4421-9329-27E32E6A3B4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313489" y="3363913"/>
            <a:ext cx="3787775"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xit" presetSubtype="0" fill="hold" nodeType="clickEffect">
                                  <p:stCondLst>
                                    <p:cond delay="0"/>
                                  </p:stCondLst>
                                  <p:childTnLst>
                                    <p:animEffect transition="out" filter="fade">
                                      <p:cBhvr>
                                        <p:cTn id="12" dur="1000"/>
                                        <p:tgtEl>
                                          <p:spTgt spid="14"/>
                                        </p:tgtEl>
                                      </p:cBhvr>
                                    </p:animEffect>
                                    <p:anim calcmode="lin" valueType="num">
                                      <p:cBhvr>
                                        <p:cTn id="13" dur="1000"/>
                                        <p:tgtEl>
                                          <p:spTgt spid="14"/>
                                        </p:tgtEl>
                                        <p:attrNameLst>
                                          <p:attrName>ppt_x</p:attrName>
                                        </p:attrNameLst>
                                      </p:cBhvr>
                                      <p:tavLst>
                                        <p:tav tm="0">
                                          <p:val>
                                            <p:strVal val="ppt_x"/>
                                          </p:val>
                                        </p:tav>
                                        <p:tav tm="100000">
                                          <p:val>
                                            <p:strVal val="ppt_x"/>
                                          </p:val>
                                        </p:tav>
                                      </p:tavLst>
                                    </p:anim>
                                    <p:anim calcmode="lin" valueType="num">
                                      <p:cBhvr>
                                        <p:cTn id="14" dur="1000"/>
                                        <p:tgtEl>
                                          <p:spTgt spid="14"/>
                                        </p:tgtEl>
                                        <p:attrNameLst>
                                          <p:attrName>ppt_y</p:attrName>
                                        </p:attrNameLst>
                                      </p:cBhvr>
                                      <p:tavLst>
                                        <p:tav tm="0">
                                          <p:val>
                                            <p:strVal val="ppt_y"/>
                                          </p:val>
                                        </p:tav>
                                        <p:tav tm="100000">
                                          <p:val>
                                            <p:strVal val="ppt_y+.1"/>
                                          </p:val>
                                        </p:tav>
                                      </p:tavLst>
                                    </p:anim>
                                    <p:set>
                                      <p:cBhvr>
                                        <p:cTn id="15" dur="1" fill="hold">
                                          <p:stCondLst>
                                            <p:cond delay="999"/>
                                          </p:stCondLst>
                                        </p:cTn>
                                        <p:tgtEl>
                                          <p:spTgt spid="14"/>
                                        </p:tgtEl>
                                        <p:attrNameLst>
                                          <p:attrName>style.visibility</p:attrName>
                                        </p:attrNameLst>
                                      </p:cBhvr>
                                      <p:to>
                                        <p:strVal val="hidden"/>
                                      </p:to>
                                    </p:set>
                                  </p:childTnLst>
                                </p:cTn>
                              </p:par>
                              <p:par>
                                <p:cTn id="16" presetID="42" presetClass="exit" presetSubtype="0" fill="hold" nodeType="withEffect">
                                  <p:stCondLst>
                                    <p:cond delay="0"/>
                                  </p:stCondLst>
                                  <p:childTnLst>
                                    <p:animEffect transition="out" filter="fade">
                                      <p:cBhvr>
                                        <p:cTn id="17" dur="1000"/>
                                        <p:tgtEl>
                                          <p:spTgt spid="17"/>
                                        </p:tgtEl>
                                      </p:cBhvr>
                                    </p:animEffect>
                                    <p:anim calcmode="lin" valueType="num">
                                      <p:cBhvr>
                                        <p:cTn id="18" dur="1000"/>
                                        <p:tgtEl>
                                          <p:spTgt spid="17"/>
                                        </p:tgtEl>
                                        <p:attrNameLst>
                                          <p:attrName>ppt_x</p:attrName>
                                        </p:attrNameLst>
                                      </p:cBhvr>
                                      <p:tavLst>
                                        <p:tav tm="0">
                                          <p:val>
                                            <p:strVal val="ppt_x"/>
                                          </p:val>
                                        </p:tav>
                                        <p:tav tm="100000">
                                          <p:val>
                                            <p:strVal val="ppt_x"/>
                                          </p:val>
                                        </p:tav>
                                      </p:tavLst>
                                    </p:anim>
                                    <p:anim calcmode="lin" valueType="num">
                                      <p:cBhvr>
                                        <p:cTn id="19" dur="1000"/>
                                        <p:tgtEl>
                                          <p:spTgt spid="17"/>
                                        </p:tgtEl>
                                        <p:attrNameLst>
                                          <p:attrName>ppt_y</p:attrName>
                                        </p:attrNameLst>
                                      </p:cBhvr>
                                      <p:tavLst>
                                        <p:tav tm="0">
                                          <p:val>
                                            <p:strVal val="ppt_y"/>
                                          </p:val>
                                        </p:tav>
                                        <p:tav tm="100000">
                                          <p:val>
                                            <p:strVal val="ppt_y+.1"/>
                                          </p:val>
                                        </p:tav>
                                      </p:tavLst>
                                    </p:anim>
                                    <p:set>
                                      <p:cBhvr>
                                        <p:cTn id="20" dur="1" fill="hold">
                                          <p:stCondLst>
                                            <p:cond delay="999"/>
                                          </p:stCondLst>
                                        </p:cTn>
                                        <p:tgtEl>
                                          <p:spTgt spid="17"/>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xit" presetSubtype="0" fill="hold" nodeType="clickEffect">
                                  <p:stCondLst>
                                    <p:cond delay="0"/>
                                  </p:stCondLst>
                                  <p:childTnLst>
                                    <p:animEffect transition="out" filter="fade">
                                      <p:cBhvr>
                                        <p:cTn id="24" dur="1000"/>
                                        <p:tgtEl>
                                          <p:spTgt spid="16"/>
                                        </p:tgtEl>
                                      </p:cBhvr>
                                    </p:animEffect>
                                    <p:anim calcmode="lin" valueType="num">
                                      <p:cBhvr>
                                        <p:cTn id="25" dur="1000"/>
                                        <p:tgtEl>
                                          <p:spTgt spid="16"/>
                                        </p:tgtEl>
                                        <p:attrNameLst>
                                          <p:attrName>ppt_x</p:attrName>
                                        </p:attrNameLst>
                                      </p:cBhvr>
                                      <p:tavLst>
                                        <p:tav tm="0">
                                          <p:val>
                                            <p:strVal val="ppt_x"/>
                                          </p:val>
                                        </p:tav>
                                        <p:tav tm="100000">
                                          <p:val>
                                            <p:strVal val="ppt_x"/>
                                          </p:val>
                                        </p:tav>
                                      </p:tavLst>
                                    </p:anim>
                                    <p:anim calcmode="lin" valueType="num">
                                      <p:cBhvr>
                                        <p:cTn id="26" dur="1000"/>
                                        <p:tgtEl>
                                          <p:spTgt spid="16"/>
                                        </p:tgtEl>
                                        <p:attrNameLst>
                                          <p:attrName>ppt_y</p:attrName>
                                        </p:attrNameLst>
                                      </p:cBhvr>
                                      <p:tavLst>
                                        <p:tav tm="0">
                                          <p:val>
                                            <p:strVal val="ppt_y"/>
                                          </p:val>
                                        </p:tav>
                                        <p:tav tm="100000">
                                          <p:val>
                                            <p:strVal val="ppt_y+.1"/>
                                          </p:val>
                                        </p:tav>
                                      </p:tavLst>
                                    </p:anim>
                                    <p:set>
                                      <p:cBhvr>
                                        <p:cTn id="27" dur="1" fill="hold">
                                          <p:stCondLst>
                                            <p:cond delay="999"/>
                                          </p:stCondLst>
                                        </p:cTn>
                                        <p:tgtEl>
                                          <p:spTgt spid="16"/>
                                        </p:tgtEl>
                                        <p:attrNameLst>
                                          <p:attrName>style.visibility</p:attrName>
                                        </p:attrNameLst>
                                      </p:cBhvr>
                                      <p:to>
                                        <p:strVal val="hidden"/>
                                      </p:to>
                                    </p:set>
                                  </p:childTnLst>
                                </p:cTn>
                              </p:par>
                              <p:par>
                                <p:cTn id="28" presetID="42" presetClass="exit" presetSubtype="0" fill="hold" nodeType="withEffect">
                                  <p:stCondLst>
                                    <p:cond delay="0"/>
                                  </p:stCondLst>
                                  <p:childTnLst>
                                    <p:animEffect transition="out" filter="fade">
                                      <p:cBhvr>
                                        <p:cTn id="29" dur="1000"/>
                                        <p:tgtEl>
                                          <p:spTgt spid="19"/>
                                        </p:tgtEl>
                                      </p:cBhvr>
                                    </p:animEffect>
                                    <p:anim calcmode="lin" valueType="num">
                                      <p:cBhvr>
                                        <p:cTn id="30" dur="1000"/>
                                        <p:tgtEl>
                                          <p:spTgt spid="19"/>
                                        </p:tgtEl>
                                        <p:attrNameLst>
                                          <p:attrName>ppt_x</p:attrName>
                                        </p:attrNameLst>
                                      </p:cBhvr>
                                      <p:tavLst>
                                        <p:tav tm="0">
                                          <p:val>
                                            <p:strVal val="ppt_x"/>
                                          </p:val>
                                        </p:tav>
                                        <p:tav tm="100000">
                                          <p:val>
                                            <p:strVal val="ppt_x"/>
                                          </p:val>
                                        </p:tav>
                                      </p:tavLst>
                                    </p:anim>
                                    <p:anim calcmode="lin" valueType="num">
                                      <p:cBhvr>
                                        <p:cTn id="31" dur="1000"/>
                                        <p:tgtEl>
                                          <p:spTgt spid="19"/>
                                        </p:tgtEl>
                                        <p:attrNameLst>
                                          <p:attrName>ppt_y</p:attrName>
                                        </p:attrNameLst>
                                      </p:cBhvr>
                                      <p:tavLst>
                                        <p:tav tm="0">
                                          <p:val>
                                            <p:strVal val="ppt_y"/>
                                          </p:val>
                                        </p:tav>
                                        <p:tav tm="100000">
                                          <p:val>
                                            <p:strVal val="ppt_y+.1"/>
                                          </p:val>
                                        </p:tav>
                                      </p:tavLst>
                                    </p:anim>
                                    <p:set>
                                      <p:cBhvr>
                                        <p:cTn id="32" dur="1" fill="hold">
                                          <p:stCondLst>
                                            <p:cond delay="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フッター プレースホルダー 1">
            <a:extLst>
              <a:ext uri="{FF2B5EF4-FFF2-40B4-BE49-F238E27FC236}">
                <a16:creationId xmlns:a16="http://schemas.microsoft.com/office/drawing/2014/main" id="{CB1A4533-3AD2-4108-8E2A-354861A019E5}"/>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9747" name="スライド番号プレースホルダー 2">
            <a:extLst>
              <a:ext uri="{FF2B5EF4-FFF2-40B4-BE49-F238E27FC236}">
                <a16:creationId xmlns:a16="http://schemas.microsoft.com/office/drawing/2014/main" id="{0AFAD23D-5EB5-4059-BA52-6D5EB02600E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D3B4F78-392D-4036-BEED-D9D90423346C}" type="slidenum">
              <a:rPr lang="ja-JP" altLang="en-US" sz="1200">
                <a:solidFill>
                  <a:srgbClr val="898989"/>
                </a:solidFill>
                <a:latin typeface="Times New Roman" panose="02020603050405020304" pitchFamily="18" charset="0"/>
              </a:rPr>
              <a:pPr>
                <a:spcBef>
                  <a:spcPct val="0"/>
                </a:spcBef>
                <a:buFontTx/>
                <a:buNone/>
              </a:pPr>
              <a:t>12</a:t>
            </a:fld>
            <a:endParaRPr lang="en-US" altLang="ja-JP" sz="1200">
              <a:solidFill>
                <a:srgbClr val="898989"/>
              </a:solidFill>
              <a:latin typeface="Times New Roman" panose="02020603050405020304" pitchFamily="18" charset="0"/>
            </a:endParaRPr>
          </a:p>
        </p:txBody>
      </p:sp>
      <p:pic>
        <p:nvPicPr>
          <p:cNvPr id="159748" name="図 3">
            <a:extLst>
              <a:ext uri="{FF2B5EF4-FFF2-40B4-BE49-F238E27FC236}">
                <a16:creationId xmlns:a16="http://schemas.microsoft.com/office/drawing/2014/main" id="{C2B6C667-F7E0-4090-92CC-CD9D6BF90E0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811067">
            <a:off x="2257425" y="1554163"/>
            <a:ext cx="7818438"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ハート 4">
            <a:extLst>
              <a:ext uri="{FF2B5EF4-FFF2-40B4-BE49-F238E27FC236}">
                <a16:creationId xmlns:a16="http://schemas.microsoft.com/office/drawing/2014/main" id="{EFDF43B8-44B6-482E-BEDD-CAEB38BE00B1}"/>
              </a:ext>
            </a:extLst>
          </p:cNvPr>
          <p:cNvSpPr/>
          <p:nvPr/>
        </p:nvSpPr>
        <p:spPr>
          <a:xfrm rot="20621637">
            <a:off x="3432176" y="908050"/>
            <a:ext cx="1216025" cy="865188"/>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ハート 5">
            <a:extLst>
              <a:ext uri="{FF2B5EF4-FFF2-40B4-BE49-F238E27FC236}">
                <a16:creationId xmlns:a16="http://schemas.microsoft.com/office/drawing/2014/main" id="{8DD0D840-E1D9-42B5-9C2C-E713FEEE4F19}"/>
              </a:ext>
            </a:extLst>
          </p:cNvPr>
          <p:cNvSpPr/>
          <p:nvPr/>
        </p:nvSpPr>
        <p:spPr>
          <a:xfrm rot="1832278">
            <a:off x="8391526" y="1590675"/>
            <a:ext cx="1216025" cy="86360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フッター プレースホルダー 1">
            <a:extLst>
              <a:ext uri="{FF2B5EF4-FFF2-40B4-BE49-F238E27FC236}">
                <a16:creationId xmlns:a16="http://schemas.microsoft.com/office/drawing/2014/main" id="{878786A6-6457-4FA1-A444-9803F67C7D20}"/>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60771" name="スライド番号プレースホルダー 2">
            <a:extLst>
              <a:ext uri="{FF2B5EF4-FFF2-40B4-BE49-F238E27FC236}">
                <a16:creationId xmlns:a16="http://schemas.microsoft.com/office/drawing/2014/main" id="{4D216434-A6CD-44CA-9B55-A30338AFB4C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BC805F1A-F4C8-4385-BE38-CDAEB5F07B7B}" type="slidenum">
              <a:rPr lang="ja-JP" altLang="en-US" sz="1200">
                <a:solidFill>
                  <a:srgbClr val="898989"/>
                </a:solidFill>
                <a:latin typeface="Times New Roman" panose="02020603050405020304" pitchFamily="18" charset="0"/>
              </a:rPr>
              <a:pPr>
                <a:spcBef>
                  <a:spcPct val="0"/>
                </a:spcBef>
                <a:buFontTx/>
                <a:buNone/>
              </a:pPr>
              <a:t>13</a:t>
            </a:fld>
            <a:endParaRPr lang="en-US" altLang="ja-JP" sz="1200">
              <a:solidFill>
                <a:srgbClr val="898989"/>
              </a:solidFill>
              <a:latin typeface="Times New Roman" panose="02020603050405020304" pitchFamily="18" charset="0"/>
            </a:endParaRPr>
          </a:p>
        </p:txBody>
      </p:sp>
      <p:pic>
        <p:nvPicPr>
          <p:cNvPr id="160772" name="図 5" descr="18788576_1212895718822788_1449800595_n.jpg">
            <a:extLst>
              <a:ext uri="{FF2B5EF4-FFF2-40B4-BE49-F238E27FC236}">
                <a16:creationId xmlns:a16="http://schemas.microsoft.com/office/drawing/2014/main" id="{60C64108-B214-4457-B7F4-1B2A0095C59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43700" y="1557338"/>
            <a:ext cx="27051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3" name="図 13">
            <a:extLst>
              <a:ext uri="{FF2B5EF4-FFF2-40B4-BE49-F238E27FC236}">
                <a16:creationId xmlns:a16="http://schemas.microsoft.com/office/drawing/2014/main" id="{8AD1DB86-7097-451A-B6E5-F9F7A54CFF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5188" y="2301876"/>
            <a:ext cx="4176712"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4" name="図 6">
            <a:extLst>
              <a:ext uri="{FF2B5EF4-FFF2-40B4-BE49-F238E27FC236}">
                <a16:creationId xmlns:a16="http://schemas.microsoft.com/office/drawing/2014/main" id="{A3B519BF-ABA2-475D-80FB-F91A9C28EC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8259861">
            <a:off x="3449639" y="3311525"/>
            <a:ext cx="10810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5" name="図 6">
            <a:extLst>
              <a:ext uri="{FF2B5EF4-FFF2-40B4-BE49-F238E27FC236}">
                <a16:creationId xmlns:a16="http://schemas.microsoft.com/office/drawing/2014/main" id="{F8CD5175-7B85-478F-9B7D-4595F67E864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2068889">
            <a:off x="4567239" y="3763964"/>
            <a:ext cx="1081087"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6" name="図 3">
            <a:extLst>
              <a:ext uri="{FF2B5EF4-FFF2-40B4-BE49-F238E27FC236}">
                <a16:creationId xmlns:a16="http://schemas.microsoft.com/office/drawing/2014/main" id="{705462AC-9898-42C1-A2E8-499F0F515DA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890275">
            <a:off x="2639219" y="4528344"/>
            <a:ext cx="9334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7" name="図 3">
            <a:extLst>
              <a:ext uri="{FF2B5EF4-FFF2-40B4-BE49-F238E27FC236}">
                <a16:creationId xmlns:a16="http://schemas.microsoft.com/office/drawing/2014/main" id="{6FC6B915-E178-4A43-80E5-6045BB50CA2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830032">
            <a:off x="4608513" y="2881313"/>
            <a:ext cx="9334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8" name="図 8">
            <a:extLst>
              <a:ext uri="{FF2B5EF4-FFF2-40B4-BE49-F238E27FC236}">
                <a16:creationId xmlns:a16="http://schemas.microsoft.com/office/drawing/2014/main" id="{14E31EF1-E874-4850-92A5-D74CA0FFD93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27294">
            <a:off x="2563813" y="3386138"/>
            <a:ext cx="914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9" name="図 8">
            <a:extLst>
              <a:ext uri="{FF2B5EF4-FFF2-40B4-BE49-F238E27FC236}">
                <a16:creationId xmlns:a16="http://schemas.microsoft.com/office/drawing/2014/main" id="{F6C40B42-D23B-47B6-A761-E04AA8655E5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7274543">
            <a:off x="3513138" y="4100513"/>
            <a:ext cx="1052512"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80" name="図 3" descr="18788491_1212895715489455_441787661_n.jpg">
            <a:extLst>
              <a:ext uri="{FF2B5EF4-FFF2-40B4-BE49-F238E27FC236}">
                <a16:creationId xmlns:a16="http://schemas.microsoft.com/office/drawing/2014/main" id="{1C9B3B86-FAC1-4E08-A443-6CB3A37D81D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831975" y="160338"/>
            <a:ext cx="220345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6914" name="テキスト ボックス 6"/>
          <p:cNvSpPr txBox="1">
            <a:spLocks noChangeArrowheads="1"/>
          </p:cNvSpPr>
          <p:nvPr/>
        </p:nvSpPr>
        <p:spPr bwMode="auto">
          <a:xfrm>
            <a:off x="1703386" y="394245"/>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6915"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2C8F911B-E520-405D-B2A1-168B041AC982}" type="slidenum">
              <a:rPr lang="en-US" altLang="ja-JP" sz="1200">
                <a:solidFill>
                  <a:srgbClr val="898989"/>
                </a:solidFill>
                <a:latin typeface="Times New Roman" panose="02020603050405020304" pitchFamily="18" charset="0"/>
              </a:rPr>
              <a:pPr>
                <a:spcBef>
                  <a:spcPct val="0"/>
                </a:spcBef>
                <a:buFontTx/>
                <a:buNone/>
              </a:pPr>
              <a:t>14</a:t>
            </a:fld>
            <a:endParaRPr lang="en-US" altLang="ja-JP" sz="1200">
              <a:solidFill>
                <a:srgbClr val="898989"/>
              </a:solidFill>
              <a:latin typeface="Times New Roman" panose="02020603050405020304" pitchFamily="18" charset="0"/>
            </a:endParaRPr>
          </a:p>
        </p:txBody>
      </p:sp>
      <p:sp>
        <p:nvSpPr>
          <p:cNvPr id="166916" name="Rectangle 3"/>
          <p:cNvSpPr>
            <a:spLocks noChangeArrowheads="1"/>
          </p:cNvSpPr>
          <p:nvPr/>
        </p:nvSpPr>
        <p:spPr bwMode="auto">
          <a:xfrm>
            <a:off x="4295776" y="264613"/>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おもちゃやさん</a:t>
            </a:r>
          </a:p>
        </p:txBody>
      </p:sp>
      <p:pic>
        <p:nvPicPr>
          <p:cNvPr id="166917"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95776" y="1172663"/>
            <a:ext cx="2824115" cy="543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3899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8962" name="テキスト ボックス 6"/>
          <p:cNvSpPr txBox="1">
            <a:spLocks noChangeArrowheads="1"/>
          </p:cNvSpPr>
          <p:nvPr/>
        </p:nvSpPr>
        <p:spPr bwMode="auto">
          <a:xfrm>
            <a:off x="1703387" y="136525"/>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7939"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26B1B87-1148-4069-AD60-D9B8333F5929}" type="slidenum">
              <a:rPr lang="en-US" altLang="ja-JP" sz="1200">
                <a:solidFill>
                  <a:srgbClr val="898989"/>
                </a:solidFill>
                <a:latin typeface="Times New Roman" panose="02020603050405020304" pitchFamily="18" charset="0"/>
              </a:rPr>
              <a:pPr>
                <a:spcBef>
                  <a:spcPct val="0"/>
                </a:spcBef>
                <a:buFontTx/>
                <a:buNone/>
              </a:pPr>
              <a:t>15</a:t>
            </a:fld>
            <a:endParaRPr lang="en-US" altLang="ja-JP" sz="1200">
              <a:solidFill>
                <a:srgbClr val="898989"/>
              </a:solidFill>
              <a:latin typeface="Times New Roman" panose="02020603050405020304" pitchFamily="18" charset="0"/>
            </a:endParaRPr>
          </a:p>
        </p:txBody>
      </p:sp>
      <p:sp>
        <p:nvSpPr>
          <p:cNvPr id="167940" name="Rectangle 3"/>
          <p:cNvSpPr>
            <a:spLocks noChangeArrowheads="1"/>
          </p:cNvSpPr>
          <p:nvPr/>
        </p:nvSpPr>
        <p:spPr bwMode="auto">
          <a:xfrm>
            <a:off x="4490976" y="61503"/>
            <a:ext cx="5905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おかしやさん</a:t>
            </a:r>
          </a:p>
        </p:txBody>
      </p:sp>
      <p:pic>
        <p:nvPicPr>
          <p:cNvPr id="167941"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2542" y="958148"/>
            <a:ext cx="2079594" cy="544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3945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6" name="テキスト ボックス 6"/>
          <p:cNvSpPr txBox="1">
            <a:spLocks noChangeArrowheads="1"/>
          </p:cNvSpPr>
          <p:nvPr/>
        </p:nvSpPr>
        <p:spPr bwMode="auto">
          <a:xfrm>
            <a:off x="1558756" y="313532"/>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8963"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ACF28A59-498A-4922-96F8-6FA8160A1225}" type="slidenum">
              <a:rPr lang="en-US" altLang="ja-JP" sz="1200">
                <a:solidFill>
                  <a:srgbClr val="898989"/>
                </a:solidFill>
                <a:latin typeface="Times New Roman" panose="02020603050405020304" pitchFamily="18" charset="0"/>
              </a:rPr>
              <a:pPr>
                <a:spcBef>
                  <a:spcPct val="0"/>
                </a:spcBef>
                <a:buFontTx/>
                <a:buNone/>
              </a:pPr>
              <a:t>16</a:t>
            </a:fld>
            <a:endParaRPr lang="en-US" altLang="ja-JP" sz="1200">
              <a:solidFill>
                <a:srgbClr val="898989"/>
              </a:solidFill>
              <a:latin typeface="Times New Roman" panose="02020603050405020304" pitchFamily="18" charset="0"/>
            </a:endParaRPr>
          </a:p>
        </p:txBody>
      </p:sp>
      <p:sp>
        <p:nvSpPr>
          <p:cNvPr id="168964" name="Rectangle 3"/>
          <p:cNvSpPr>
            <a:spLocks noChangeArrowheads="1"/>
          </p:cNvSpPr>
          <p:nvPr/>
        </p:nvSpPr>
        <p:spPr bwMode="auto">
          <a:xfrm>
            <a:off x="4151314" y="239712"/>
            <a:ext cx="5905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ようふくやさん</a:t>
            </a:r>
          </a:p>
        </p:txBody>
      </p:sp>
      <p:pic>
        <p:nvPicPr>
          <p:cNvPr id="168965"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33951" y="1125538"/>
            <a:ext cx="2170113"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07053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1010" name="テキスト ボックス 6"/>
          <p:cNvSpPr txBox="1">
            <a:spLocks noChangeArrowheads="1"/>
          </p:cNvSpPr>
          <p:nvPr/>
        </p:nvSpPr>
        <p:spPr bwMode="auto">
          <a:xfrm>
            <a:off x="1703387" y="33452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9987"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E1EEF3F-57EB-4E1B-AD4B-3D031D9A6350}" type="slidenum">
              <a:rPr lang="en-US" altLang="ja-JP" sz="1200">
                <a:solidFill>
                  <a:srgbClr val="898989"/>
                </a:solidFill>
                <a:latin typeface="Times New Roman" panose="02020603050405020304" pitchFamily="18" charset="0"/>
              </a:rPr>
              <a:pPr>
                <a:spcBef>
                  <a:spcPct val="0"/>
                </a:spcBef>
                <a:buFontTx/>
                <a:buNone/>
              </a:pPr>
              <a:t>17</a:t>
            </a:fld>
            <a:endParaRPr lang="en-US" altLang="ja-JP" sz="1200">
              <a:solidFill>
                <a:srgbClr val="898989"/>
              </a:solidFill>
              <a:latin typeface="Times New Roman" panose="02020603050405020304" pitchFamily="18" charset="0"/>
            </a:endParaRPr>
          </a:p>
        </p:txBody>
      </p:sp>
      <p:sp>
        <p:nvSpPr>
          <p:cNvPr id="169988" name="Rectangle 3"/>
          <p:cNvSpPr>
            <a:spLocks noChangeArrowheads="1"/>
          </p:cNvSpPr>
          <p:nvPr/>
        </p:nvSpPr>
        <p:spPr bwMode="auto">
          <a:xfrm>
            <a:off x="4917666" y="230338"/>
            <a:ext cx="2646671"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err="1">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ぱんやさん</a:t>
            </a:r>
            <a:endPar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169989" name="図 5"/>
          <p:cNvPicPr>
            <a:picLocks noChangeAspect="1"/>
          </p:cNvPicPr>
          <p:nvPr/>
        </p:nvPicPr>
        <p:blipFill rotWithShape="1">
          <a:blip r:embed="rId2">
            <a:extLst>
              <a:ext uri="{28A0092B-C50C-407E-A947-70E740481C1C}">
                <a14:useLocalDpi xmlns:a14="http://schemas.microsoft.com/office/drawing/2010/main" val="0"/>
              </a:ext>
            </a:extLst>
          </a:blip>
          <a:srcRect l="22984" t="17095" r="20437" b="2588"/>
          <a:stretch/>
        </p:blipFill>
        <p:spPr bwMode="auto">
          <a:xfrm>
            <a:off x="4953739" y="1265068"/>
            <a:ext cx="2574524" cy="516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7170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4" name="テキスト ボックス 6"/>
          <p:cNvSpPr txBox="1">
            <a:spLocks noChangeArrowheads="1"/>
          </p:cNvSpPr>
          <p:nvPr/>
        </p:nvSpPr>
        <p:spPr bwMode="auto">
          <a:xfrm>
            <a:off x="1703388" y="248510"/>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1011"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EC9CF9D-11E4-4BE5-80AC-1847F752FB0B}" type="slidenum">
              <a:rPr lang="en-US" altLang="ja-JP" sz="1200">
                <a:solidFill>
                  <a:srgbClr val="898989"/>
                </a:solidFill>
                <a:latin typeface="Times New Roman" panose="02020603050405020304" pitchFamily="18" charset="0"/>
              </a:rPr>
              <a:pPr>
                <a:spcBef>
                  <a:spcPct val="0"/>
                </a:spcBef>
                <a:buFontTx/>
                <a:buNone/>
              </a:pPr>
              <a:t>18</a:t>
            </a:fld>
            <a:endParaRPr lang="en-US" altLang="ja-JP" sz="1200">
              <a:solidFill>
                <a:srgbClr val="898989"/>
              </a:solidFill>
              <a:latin typeface="Times New Roman" panose="02020603050405020304" pitchFamily="18" charset="0"/>
            </a:endParaRPr>
          </a:p>
        </p:txBody>
      </p:sp>
      <p:sp>
        <p:nvSpPr>
          <p:cNvPr id="171012" name="Rectangle 3"/>
          <p:cNvSpPr>
            <a:spLocks noChangeArrowheads="1"/>
          </p:cNvSpPr>
          <p:nvPr/>
        </p:nvSpPr>
        <p:spPr bwMode="auto">
          <a:xfrm>
            <a:off x="4419955" y="159416"/>
            <a:ext cx="317752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おはなやさん</a:t>
            </a:r>
          </a:p>
        </p:txBody>
      </p:sp>
      <p:pic>
        <p:nvPicPr>
          <p:cNvPr id="171013"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80916" y="1060611"/>
            <a:ext cx="2037166" cy="537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043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2035" name="スライド番号プレースホルダー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7C419D2-A58B-4BA2-B6FE-E11729A8247F}" type="slidenum">
              <a:rPr lang="ja-JP" altLang="en-US" sz="1200">
                <a:solidFill>
                  <a:srgbClr val="898989"/>
                </a:solidFill>
                <a:latin typeface="Times New Roman" panose="02020603050405020304" pitchFamily="18" charset="0"/>
              </a:rPr>
              <a:pPr>
                <a:spcBef>
                  <a:spcPct val="0"/>
                </a:spcBef>
                <a:buFontTx/>
                <a:buNone/>
              </a:pPr>
              <a:t>19</a:t>
            </a:fld>
            <a:endParaRPr lang="en-US" altLang="ja-JP" sz="1200">
              <a:solidFill>
                <a:srgbClr val="898989"/>
              </a:solidFill>
              <a:latin typeface="Times New Roman" panose="02020603050405020304" pitchFamily="18" charset="0"/>
            </a:endParaRPr>
          </a:p>
        </p:txBody>
      </p:sp>
      <p:sp>
        <p:nvSpPr>
          <p:cNvPr id="173060" name="テキスト ボックス 6"/>
          <p:cNvSpPr txBox="1">
            <a:spLocks noChangeArrowheads="1"/>
          </p:cNvSpPr>
          <p:nvPr/>
        </p:nvSpPr>
        <p:spPr bwMode="auto">
          <a:xfrm>
            <a:off x="1703387" y="436611"/>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dirty="0">
              <a:latin typeface="Times New Roman" panose="02020603050405020304" pitchFamily="18" charset="0"/>
            </a:endParaRPr>
          </a:p>
          <a:p>
            <a:pPr eaLnBrk="1" hangingPunct="1">
              <a:spcBef>
                <a:spcPct val="0"/>
              </a:spcBef>
              <a:buFontTx/>
              <a:buNone/>
              <a:defRPr/>
            </a:pPr>
            <a:endParaRPr lang="ja-JP" altLang="en-US" sz="1800" dirty="0">
              <a:latin typeface="Times New Roman" panose="02020603050405020304" pitchFamily="18" charset="0"/>
            </a:endParaRPr>
          </a:p>
        </p:txBody>
      </p:sp>
      <p:sp>
        <p:nvSpPr>
          <p:cNvPr id="172037" name="Rectangle 3"/>
          <p:cNvSpPr>
            <a:spLocks noChangeArrowheads="1"/>
          </p:cNvSpPr>
          <p:nvPr/>
        </p:nvSpPr>
        <p:spPr bwMode="auto">
          <a:xfrm>
            <a:off x="4583112" y="372862"/>
            <a:ext cx="309689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おうちやさん</a:t>
            </a:r>
          </a:p>
        </p:txBody>
      </p:sp>
      <p:pic>
        <p:nvPicPr>
          <p:cNvPr id="172038" name="図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21080" y="1124792"/>
            <a:ext cx="2876442" cy="523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3419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7698" name="テキスト ボックス 1"/>
          <p:cNvSpPr txBox="1">
            <a:spLocks noChangeArrowheads="1"/>
          </p:cNvSpPr>
          <p:nvPr/>
        </p:nvSpPr>
        <p:spPr bwMode="auto">
          <a:xfrm>
            <a:off x="1459404" y="21034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solidFill>
                <a:schemeClr val="accent2"/>
              </a:solidFill>
              <a:latin typeface="Times New Roman" panose="02020603050405020304" pitchFamily="18" charset="0"/>
            </a:endParaRPr>
          </a:p>
          <a:p>
            <a:pPr eaLnBrk="1" hangingPunct="1">
              <a:spcBef>
                <a:spcPct val="0"/>
              </a:spcBef>
              <a:buFontTx/>
              <a:buNone/>
              <a:defRPr/>
            </a:pPr>
            <a:endParaRPr lang="ja-JP" altLang="en-US" sz="1800">
              <a:solidFill>
                <a:schemeClr val="accent2"/>
              </a:solidFill>
              <a:latin typeface="Times New Roman" panose="02020603050405020304" pitchFamily="18" charset="0"/>
            </a:endParaRPr>
          </a:p>
        </p:txBody>
      </p:sp>
      <p:sp>
        <p:nvSpPr>
          <p:cNvPr id="157701"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7699" name="スライド番号プレースホルダー 6"/>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0FAF793F-7382-4B1E-AE12-E2CAD5FB5F87}" type="slidenum">
              <a:rPr lang="en-US" altLang="ja-JP" sz="1200">
                <a:solidFill>
                  <a:srgbClr val="898989"/>
                </a:solidFill>
                <a:latin typeface="Times New Roman" panose="02020603050405020304" pitchFamily="18" charset="0"/>
              </a:rPr>
              <a:pPr>
                <a:spcBef>
                  <a:spcPct val="0"/>
                </a:spcBef>
                <a:buFontTx/>
                <a:buNone/>
              </a:pPr>
              <a:t>2</a:t>
            </a:fld>
            <a:endParaRPr lang="en-US" altLang="ja-JP" sz="1200">
              <a:solidFill>
                <a:srgbClr val="898989"/>
              </a:solidFill>
              <a:latin typeface="Times New Roman" panose="02020603050405020304" pitchFamily="18" charset="0"/>
            </a:endParaRPr>
          </a:p>
        </p:txBody>
      </p:sp>
      <p:sp>
        <p:nvSpPr>
          <p:cNvPr id="157700" name="Rectangle 3"/>
          <p:cNvSpPr>
            <a:spLocks noChangeArrowheads="1"/>
          </p:cNvSpPr>
          <p:nvPr/>
        </p:nvSpPr>
        <p:spPr bwMode="auto">
          <a:xfrm>
            <a:off x="1781451" y="148198"/>
            <a:ext cx="840105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FFFF"/>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むかしのおかねの代わりをしてたもの</a:t>
            </a:r>
          </a:p>
        </p:txBody>
      </p:sp>
      <p:pic>
        <p:nvPicPr>
          <p:cNvPr id="157702" name="図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98664" y="484188"/>
            <a:ext cx="3413125"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091" name="図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3473450"/>
            <a:ext cx="3384550"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092" name="図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75438" y="728663"/>
            <a:ext cx="3186112" cy="318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337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4092"/>
                                        </p:tgtEl>
                                        <p:attrNameLst>
                                          <p:attrName>style.visibility</p:attrName>
                                        </p:attrNameLst>
                                      </p:cBhvr>
                                      <p:to>
                                        <p:strVal val="visible"/>
                                      </p:to>
                                    </p:set>
                                    <p:animEffect transition="in" filter="fade">
                                      <p:cBhvr>
                                        <p:cTn id="7" dur="1000"/>
                                        <p:tgtEl>
                                          <p:spTgt spid="174092"/>
                                        </p:tgtEl>
                                      </p:cBhvr>
                                    </p:animEffect>
                                    <p:anim calcmode="lin" valueType="num">
                                      <p:cBhvr>
                                        <p:cTn id="8" dur="1000" fill="hold"/>
                                        <p:tgtEl>
                                          <p:spTgt spid="174092"/>
                                        </p:tgtEl>
                                        <p:attrNameLst>
                                          <p:attrName>ppt_x</p:attrName>
                                        </p:attrNameLst>
                                      </p:cBhvr>
                                      <p:tavLst>
                                        <p:tav tm="0">
                                          <p:val>
                                            <p:strVal val="#ppt_x"/>
                                          </p:val>
                                        </p:tav>
                                        <p:tav tm="100000">
                                          <p:val>
                                            <p:strVal val="#ppt_x"/>
                                          </p:val>
                                        </p:tav>
                                      </p:tavLst>
                                    </p:anim>
                                    <p:anim calcmode="lin" valueType="num">
                                      <p:cBhvr>
                                        <p:cTn id="9" dur="1000" fill="hold"/>
                                        <p:tgtEl>
                                          <p:spTgt spid="17409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74091"/>
                                        </p:tgtEl>
                                        <p:attrNameLst>
                                          <p:attrName>style.visibility</p:attrName>
                                        </p:attrNameLst>
                                      </p:cBhvr>
                                      <p:to>
                                        <p:strVal val="visible"/>
                                      </p:to>
                                    </p:set>
                                    <p:animEffect transition="in" filter="fade">
                                      <p:cBhvr>
                                        <p:cTn id="14" dur="1000"/>
                                        <p:tgtEl>
                                          <p:spTgt spid="174091"/>
                                        </p:tgtEl>
                                      </p:cBhvr>
                                    </p:animEffect>
                                    <p:anim calcmode="lin" valueType="num">
                                      <p:cBhvr>
                                        <p:cTn id="15" dur="1000" fill="hold"/>
                                        <p:tgtEl>
                                          <p:spTgt spid="174091"/>
                                        </p:tgtEl>
                                        <p:attrNameLst>
                                          <p:attrName>ppt_x</p:attrName>
                                        </p:attrNameLst>
                                      </p:cBhvr>
                                      <p:tavLst>
                                        <p:tav tm="0">
                                          <p:val>
                                            <p:strVal val="#ppt_x"/>
                                          </p:val>
                                        </p:tav>
                                        <p:tav tm="100000">
                                          <p:val>
                                            <p:strVal val="#ppt_x"/>
                                          </p:val>
                                        </p:tav>
                                      </p:tavLst>
                                    </p:anim>
                                    <p:anim calcmode="lin" valueType="num">
                                      <p:cBhvr>
                                        <p:cTn id="16" dur="1000" fill="hold"/>
                                        <p:tgtEl>
                                          <p:spTgt spid="1740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2" name="テキスト ボックス 9"/>
          <p:cNvSpPr txBox="1">
            <a:spLocks noChangeArrowheads="1"/>
          </p:cNvSpPr>
          <p:nvPr/>
        </p:nvSpPr>
        <p:spPr bwMode="auto">
          <a:xfrm>
            <a:off x="1682968" y="30004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3059"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89CC0BAF-1701-4CA4-BF9C-F8C569D45DA2}" type="slidenum">
              <a:rPr lang="en-US" altLang="ja-JP" sz="1200">
                <a:solidFill>
                  <a:srgbClr val="898989"/>
                </a:solidFill>
                <a:latin typeface="Times New Roman" panose="02020603050405020304" pitchFamily="18" charset="0"/>
              </a:rPr>
              <a:pPr>
                <a:spcBef>
                  <a:spcPct val="0"/>
                </a:spcBef>
                <a:buFontTx/>
                <a:buNone/>
              </a:pPr>
              <a:t>20</a:t>
            </a:fld>
            <a:endParaRPr lang="en-US" altLang="ja-JP" sz="1200">
              <a:solidFill>
                <a:srgbClr val="898989"/>
              </a:solidFill>
              <a:latin typeface="Times New Roman" panose="02020603050405020304" pitchFamily="18" charset="0"/>
            </a:endParaRPr>
          </a:p>
        </p:txBody>
      </p:sp>
      <p:sp>
        <p:nvSpPr>
          <p:cNvPr id="173060" name="Rectangle 3"/>
          <p:cNvSpPr>
            <a:spLocks noChangeArrowheads="1"/>
          </p:cNvSpPr>
          <p:nvPr/>
        </p:nvSpPr>
        <p:spPr bwMode="auto">
          <a:xfrm>
            <a:off x="1721067" y="222256"/>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いろをぬってみよう！</a:t>
            </a:r>
          </a:p>
        </p:txBody>
      </p:sp>
      <p:pic>
        <p:nvPicPr>
          <p:cNvPr id="173061"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78039" y="3155951"/>
            <a:ext cx="121443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2" name="図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66415" y="1441453"/>
            <a:ext cx="12604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3" name="図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10651" y="1665291"/>
            <a:ext cx="13970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4" name="図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63975" y="4618039"/>
            <a:ext cx="11811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5" name="図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576888" y="4568825"/>
            <a:ext cx="11239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6" name="図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79751" y="1317629"/>
            <a:ext cx="10747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7" name="図 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647113" y="2786063"/>
            <a:ext cx="1928812"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8" name="図 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255762">
            <a:off x="8588376" y="5006976"/>
            <a:ext cx="175101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9" name="図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212014" y="4868864"/>
            <a:ext cx="16017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0" name="図 1"/>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6289" y="3011488"/>
            <a:ext cx="1443037"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1" name="図 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51089" y="4624388"/>
            <a:ext cx="89058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2" name="図 1"/>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94114" y="3100389"/>
            <a:ext cx="12858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3" name="図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414963" y="3100389"/>
            <a:ext cx="12763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5" name="図 20"/>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382490" y="1336679"/>
            <a:ext cx="137477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6" name="図 21"/>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112865" y="1570040"/>
            <a:ext cx="1366837"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3930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6130" name="テキスト ボックス 9"/>
          <p:cNvSpPr txBox="1">
            <a:spLocks noChangeArrowheads="1"/>
          </p:cNvSpPr>
          <p:nvPr/>
        </p:nvSpPr>
        <p:spPr bwMode="auto">
          <a:xfrm>
            <a:off x="1665289" y="26193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5107"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9997560C-B9C4-4482-8693-A11F35D0E1F5}" type="slidenum">
              <a:rPr lang="en-US" altLang="ja-JP" sz="1200">
                <a:solidFill>
                  <a:srgbClr val="898989"/>
                </a:solidFill>
                <a:latin typeface="Times New Roman" panose="02020603050405020304" pitchFamily="18" charset="0"/>
              </a:rPr>
              <a:pPr>
                <a:spcBef>
                  <a:spcPct val="0"/>
                </a:spcBef>
                <a:buFontTx/>
                <a:buNone/>
              </a:pPr>
              <a:t>21</a:t>
            </a:fld>
            <a:endParaRPr lang="en-US" altLang="ja-JP" sz="1200">
              <a:solidFill>
                <a:srgbClr val="898989"/>
              </a:solidFill>
              <a:latin typeface="Times New Roman" panose="02020603050405020304" pitchFamily="18" charset="0"/>
            </a:endParaRPr>
          </a:p>
        </p:txBody>
      </p:sp>
      <p:sp>
        <p:nvSpPr>
          <p:cNvPr id="175108" name="Rectangle 3"/>
          <p:cNvSpPr>
            <a:spLocks noChangeArrowheads="1"/>
          </p:cNvSpPr>
          <p:nvPr/>
        </p:nvSpPr>
        <p:spPr bwMode="auto">
          <a:xfrm>
            <a:off x="1741486" y="172722"/>
            <a:ext cx="2984022"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おやくそくごと</a:t>
            </a:r>
          </a:p>
        </p:txBody>
      </p:sp>
      <p:sp>
        <p:nvSpPr>
          <p:cNvPr id="180230" name="テキスト ボックス 1"/>
          <p:cNvSpPr txBox="1">
            <a:spLocks noChangeArrowheads="1"/>
          </p:cNvSpPr>
          <p:nvPr/>
        </p:nvSpPr>
        <p:spPr bwMode="auto">
          <a:xfrm>
            <a:off x="1722437" y="1276034"/>
            <a:ext cx="874712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１　はじまるじかんまでにいろぬりはおわる</a:t>
            </a:r>
            <a:endParaRPr lang="en-US" altLang="ja-JP" b="1"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solidFill>
                  <a:srgbClr val="996633"/>
                </a:solidFill>
                <a:latin typeface="UD デジタル 教科書体 NK-B" panose="02020700000000000000" pitchFamily="18" charset="-128"/>
                <a:ea typeface="UD デジタル 教科書体 NK-B" panose="02020700000000000000" pitchFamily="18" charset="-128"/>
              </a:rPr>
              <a:t>　</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　「きれい」</a:t>
            </a:r>
            <a:r>
              <a:rPr lang="ja-JP" altLang="en-US" b="1" dirty="0">
                <a:latin typeface="UD デジタル 教科書体 NK-B" panose="02020700000000000000" pitchFamily="18" charset="-128"/>
                <a:ea typeface="UD デジタル 教科書体 NK-B" panose="02020700000000000000" pitchFamily="18" charset="-128"/>
              </a:rPr>
              <a:t>に</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「じかんまで」</a:t>
            </a:r>
            <a:r>
              <a:rPr lang="ja-JP" altLang="en-US" b="1" dirty="0">
                <a:latin typeface="UD デジタル 教科書体 NK-B" panose="02020700000000000000" pitchFamily="18" charset="-128"/>
                <a:ea typeface="UD デジタル 教科書体 NK-B" panose="02020700000000000000" pitchFamily="18" charset="-128"/>
              </a:rPr>
              <a:t>に</a:t>
            </a:r>
            <a:endParaRPr lang="en-US" altLang="ja-JP" b="1"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endParaRPr lang="en-US" altLang="ja-JP" b="1" dirty="0">
              <a:solidFill>
                <a:srgbClr val="996633"/>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２　おうちのひとは、</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おてつだいしては</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　　いけません</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endParaRPr lang="en-US" altLang="ja-JP" b="1" dirty="0">
              <a:solidFill>
                <a:srgbClr val="996633"/>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３　さきにおわった、おにいちゃん・おねえ</a:t>
            </a:r>
            <a:endParaRPr lang="en-US" altLang="ja-JP" b="1"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　　ちゃんは</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ちいさいおともだちを</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　　てつだってあげましょう</a:t>
            </a:r>
          </a:p>
        </p:txBody>
      </p:sp>
    </p:spTree>
    <p:extLst>
      <p:ext uri="{BB962C8B-B14F-4D97-AF65-F5344CB8AC3E}">
        <p14:creationId xmlns:p14="http://schemas.microsoft.com/office/powerpoint/2010/main" val="22454786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80230">
                                            <p:txEl>
                                              <p:pRg st="0" end="0"/>
                                            </p:txEl>
                                          </p:spTgt>
                                        </p:tgtEl>
                                        <p:attrNameLst>
                                          <p:attrName>style.visibility</p:attrName>
                                        </p:attrNameLst>
                                      </p:cBhvr>
                                      <p:to>
                                        <p:strVal val="visible"/>
                                      </p:to>
                                    </p:set>
                                    <p:animEffect transition="in" filter="fade">
                                      <p:cBhvr>
                                        <p:cTn id="7" dur="1000"/>
                                        <p:tgtEl>
                                          <p:spTgt spid="180230">
                                            <p:txEl>
                                              <p:pRg st="0" end="0"/>
                                            </p:txEl>
                                          </p:spTgt>
                                        </p:tgtEl>
                                      </p:cBhvr>
                                    </p:animEffect>
                                    <p:anim calcmode="lin" valueType="num">
                                      <p:cBhvr>
                                        <p:cTn id="8" dur="1000" fill="hold"/>
                                        <p:tgtEl>
                                          <p:spTgt spid="18023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023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0230">
                                            <p:txEl>
                                              <p:pRg st="1" end="1"/>
                                            </p:txEl>
                                          </p:spTgt>
                                        </p:tgtEl>
                                        <p:attrNameLst>
                                          <p:attrName>style.visibility</p:attrName>
                                        </p:attrNameLst>
                                      </p:cBhvr>
                                      <p:to>
                                        <p:strVal val="visible"/>
                                      </p:to>
                                    </p:set>
                                    <p:animEffect transition="in" filter="fade">
                                      <p:cBhvr>
                                        <p:cTn id="12" dur="1000"/>
                                        <p:tgtEl>
                                          <p:spTgt spid="180230">
                                            <p:txEl>
                                              <p:pRg st="1" end="1"/>
                                            </p:txEl>
                                          </p:spTgt>
                                        </p:tgtEl>
                                      </p:cBhvr>
                                    </p:animEffect>
                                    <p:anim calcmode="lin" valueType="num">
                                      <p:cBhvr>
                                        <p:cTn id="13" dur="1000" fill="hold"/>
                                        <p:tgtEl>
                                          <p:spTgt spid="180230">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8023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180230">
                                            <p:txEl>
                                              <p:pRg st="3" end="3"/>
                                            </p:txEl>
                                          </p:spTgt>
                                        </p:tgtEl>
                                        <p:attrNameLst>
                                          <p:attrName>style.visibility</p:attrName>
                                        </p:attrNameLst>
                                      </p:cBhvr>
                                      <p:to>
                                        <p:strVal val="visible"/>
                                      </p:to>
                                    </p:set>
                                    <p:animEffect transition="in" filter="fade">
                                      <p:cBhvr>
                                        <p:cTn id="19" dur="1000"/>
                                        <p:tgtEl>
                                          <p:spTgt spid="180230">
                                            <p:txEl>
                                              <p:pRg st="3" end="3"/>
                                            </p:txEl>
                                          </p:spTgt>
                                        </p:tgtEl>
                                      </p:cBhvr>
                                    </p:animEffect>
                                    <p:anim calcmode="lin" valueType="num">
                                      <p:cBhvr>
                                        <p:cTn id="20" dur="1000" fill="hold"/>
                                        <p:tgtEl>
                                          <p:spTgt spid="180230">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80230">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80230">
                                            <p:txEl>
                                              <p:pRg st="4" end="4"/>
                                            </p:txEl>
                                          </p:spTgt>
                                        </p:tgtEl>
                                        <p:attrNameLst>
                                          <p:attrName>style.visibility</p:attrName>
                                        </p:attrNameLst>
                                      </p:cBhvr>
                                      <p:to>
                                        <p:strVal val="visible"/>
                                      </p:to>
                                    </p:set>
                                    <p:animEffect transition="in" filter="fade">
                                      <p:cBhvr>
                                        <p:cTn id="24" dur="1000"/>
                                        <p:tgtEl>
                                          <p:spTgt spid="180230">
                                            <p:txEl>
                                              <p:pRg st="4" end="4"/>
                                            </p:txEl>
                                          </p:spTgt>
                                        </p:tgtEl>
                                      </p:cBhvr>
                                    </p:animEffect>
                                    <p:anim calcmode="lin" valueType="num">
                                      <p:cBhvr>
                                        <p:cTn id="25" dur="1000" fill="hold"/>
                                        <p:tgtEl>
                                          <p:spTgt spid="180230">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8023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180230">
                                            <p:txEl>
                                              <p:pRg st="6" end="6"/>
                                            </p:txEl>
                                          </p:spTgt>
                                        </p:tgtEl>
                                        <p:attrNameLst>
                                          <p:attrName>style.visibility</p:attrName>
                                        </p:attrNameLst>
                                      </p:cBhvr>
                                      <p:to>
                                        <p:strVal val="visible"/>
                                      </p:to>
                                    </p:set>
                                    <p:animEffect transition="in" filter="fade">
                                      <p:cBhvr>
                                        <p:cTn id="31" dur="1000"/>
                                        <p:tgtEl>
                                          <p:spTgt spid="180230">
                                            <p:txEl>
                                              <p:pRg st="6" end="6"/>
                                            </p:txEl>
                                          </p:spTgt>
                                        </p:tgtEl>
                                      </p:cBhvr>
                                    </p:animEffect>
                                    <p:anim calcmode="lin" valueType="num">
                                      <p:cBhvr>
                                        <p:cTn id="32" dur="1000" fill="hold"/>
                                        <p:tgtEl>
                                          <p:spTgt spid="180230">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180230">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80230">
                                            <p:txEl>
                                              <p:pRg st="7" end="7"/>
                                            </p:txEl>
                                          </p:spTgt>
                                        </p:tgtEl>
                                        <p:attrNameLst>
                                          <p:attrName>style.visibility</p:attrName>
                                        </p:attrNameLst>
                                      </p:cBhvr>
                                      <p:to>
                                        <p:strVal val="visible"/>
                                      </p:to>
                                    </p:set>
                                    <p:animEffect transition="in" filter="fade">
                                      <p:cBhvr>
                                        <p:cTn id="36" dur="1000"/>
                                        <p:tgtEl>
                                          <p:spTgt spid="180230">
                                            <p:txEl>
                                              <p:pRg st="7" end="7"/>
                                            </p:txEl>
                                          </p:spTgt>
                                        </p:tgtEl>
                                      </p:cBhvr>
                                    </p:animEffect>
                                    <p:anim calcmode="lin" valueType="num">
                                      <p:cBhvr>
                                        <p:cTn id="37" dur="1000" fill="hold"/>
                                        <p:tgtEl>
                                          <p:spTgt spid="180230">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180230">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0230">
                                            <p:txEl>
                                              <p:pRg st="8" end="8"/>
                                            </p:txEl>
                                          </p:spTgt>
                                        </p:tgtEl>
                                        <p:attrNameLst>
                                          <p:attrName>style.visibility</p:attrName>
                                        </p:attrNameLst>
                                      </p:cBhvr>
                                      <p:to>
                                        <p:strVal val="visible"/>
                                      </p:to>
                                    </p:set>
                                    <p:animEffect transition="in" filter="fade">
                                      <p:cBhvr>
                                        <p:cTn id="41" dur="1000"/>
                                        <p:tgtEl>
                                          <p:spTgt spid="180230">
                                            <p:txEl>
                                              <p:pRg st="8" end="8"/>
                                            </p:txEl>
                                          </p:spTgt>
                                        </p:tgtEl>
                                      </p:cBhvr>
                                    </p:animEffect>
                                    <p:anim calcmode="lin" valueType="num">
                                      <p:cBhvr>
                                        <p:cTn id="42" dur="1000" fill="hold"/>
                                        <p:tgtEl>
                                          <p:spTgt spid="180230">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180230">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78" name="テキスト ボックス 9"/>
          <p:cNvSpPr txBox="1">
            <a:spLocks noChangeArrowheads="1"/>
          </p:cNvSpPr>
          <p:nvPr/>
        </p:nvSpPr>
        <p:spPr bwMode="auto">
          <a:xfrm>
            <a:off x="1703389" y="2133601"/>
            <a:ext cx="8785225" cy="1476375"/>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7155" name="スライド番号プレースホルダー 5"/>
          <p:cNvSpPr>
            <a:spLocks noGrp="1"/>
          </p:cNvSpPr>
          <p:nvPr>
            <p:ph type="sldNum" sz="quarter" idx="12"/>
          </p:nvPr>
        </p:nvSpPr>
        <p:spPr bwMode="auto">
          <a:xfrm>
            <a:off x="8256588" y="6308726"/>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DB2A4B0-7D6D-4CAB-9976-FE41F58BFA75}" type="slidenum">
              <a:rPr lang="en-US" altLang="ja-JP" sz="1200">
                <a:solidFill>
                  <a:srgbClr val="898989"/>
                </a:solidFill>
                <a:latin typeface="Times New Roman" panose="02020603050405020304" pitchFamily="18" charset="0"/>
              </a:rPr>
              <a:pPr>
                <a:spcBef>
                  <a:spcPct val="0"/>
                </a:spcBef>
                <a:buFontTx/>
                <a:buNone/>
              </a:pPr>
              <a:t>22</a:t>
            </a:fld>
            <a:endParaRPr lang="en-US" altLang="ja-JP" sz="1200">
              <a:solidFill>
                <a:srgbClr val="898989"/>
              </a:solidFill>
              <a:latin typeface="Times New Roman" panose="02020603050405020304" pitchFamily="18" charset="0"/>
            </a:endParaRPr>
          </a:p>
        </p:txBody>
      </p:sp>
      <p:sp>
        <p:nvSpPr>
          <p:cNvPr id="177156" name="Text Box 90"/>
          <p:cNvSpPr txBox="1">
            <a:spLocks noChangeArrowheads="1"/>
          </p:cNvSpPr>
          <p:nvPr/>
        </p:nvSpPr>
        <p:spPr bwMode="auto">
          <a:xfrm>
            <a:off x="3077385" y="2271623"/>
            <a:ext cx="603722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保護者の方へ</a:t>
            </a:r>
            <a:endParaRPr lang="en-US" altLang="ja-JP"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algn="ctr" eaLnBrk="1" hangingPunct="1">
              <a:spcBef>
                <a:spcPct val="0"/>
              </a:spcBef>
              <a:buFont typeface="Wingdings" panose="05000000000000000000" pitchFamily="2" charset="2"/>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お小遣いの考え方について</a:t>
            </a:r>
          </a:p>
        </p:txBody>
      </p:sp>
    </p:spTree>
    <p:extLst>
      <p:ext uri="{BB962C8B-B14F-4D97-AF65-F5344CB8AC3E}">
        <p14:creationId xmlns:p14="http://schemas.microsoft.com/office/powerpoint/2010/main" val="3939277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a:xfrm>
            <a:off x="1776413" y="406401"/>
            <a:ext cx="8496300" cy="632286"/>
          </a:xfrm>
          <a:solidFill>
            <a:srgbClr val="FF0000"/>
          </a:solidFill>
        </p:spPr>
        <p:txBody>
          <a:bodyPr>
            <a:normAutofit/>
          </a:bodyPr>
          <a:lstStyle/>
          <a:p>
            <a:pPr algn="l" eaLnBrk="1" hangingPunct="1"/>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ご自身のプロフィール</a:t>
            </a:r>
          </a:p>
        </p:txBody>
      </p:sp>
      <p:sp>
        <p:nvSpPr>
          <p:cNvPr id="179203" name="Rectangle 3"/>
          <p:cNvSpPr>
            <a:spLocks noGrp="1" noChangeArrowheads="1"/>
          </p:cNvSpPr>
          <p:nvPr>
            <p:ph type="subTitle" idx="1"/>
          </p:nvPr>
        </p:nvSpPr>
        <p:spPr>
          <a:xfrm>
            <a:off x="1776413" y="1267221"/>
            <a:ext cx="8497887" cy="5256212"/>
          </a:xfrm>
        </p:spPr>
        <p:txBody>
          <a:bodyPr/>
          <a:lstStyle/>
          <a:p>
            <a:pPr algn="l" eaLnBrk="1" hangingPunct="1"/>
            <a:r>
              <a:rPr lang="ja-JP" altLang="en-US" sz="1800" b="1" dirty="0">
                <a:latin typeface="UD デジタル 教科書体 NK-B" panose="02020700000000000000" pitchFamily="18" charset="-128"/>
                <a:ea typeface="UD デジタル 教科書体 NK-B" panose="02020700000000000000" pitchFamily="18" charset="-128"/>
              </a:rPr>
              <a:t>〇〇県〇〇市出身。　昭和○年生まれ　○歳</a:t>
            </a:r>
            <a:endParaRPr lang="en-US" altLang="ja-JP" sz="1800" b="1" dirty="0">
              <a:latin typeface="UD デジタル 教科書体 NK-B" panose="02020700000000000000" pitchFamily="18" charset="-128"/>
              <a:ea typeface="UD デジタル 教科書体 NK-B" panose="02020700000000000000" pitchFamily="18" charset="-128"/>
            </a:endParaRPr>
          </a:p>
          <a:p>
            <a:pPr algn="l" eaLnBrk="1" hangingPunct="1"/>
            <a:r>
              <a:rPr lang="ja-JP" altLang="en-US" sz="2000" b="1" dirty="0">
                <a:latin typeface="UD デジタル 教科書体 NK-B" panose="02020700000000000000" pitchFamily="18" charset="-128"/>
                <a:ea typeface="UD デジタル 教科書体 NK-B" panose="02020700000000000000" pitchFamily="18" charset="-128"/>
              </a:rPr>
              <a:t>資格</a:t>
            </a:r>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r>
              <a:rPr lang="ja-JP" altLang="en-US" sz="2000" b="1" dirty="0">
                <a:latin typeface="UD デジタル 教科書体 NK-B" panose="02020700000000000000" pitchFamily="18" charset="-128"/>
                <a:ea typeface="UD デジタル 教科書体 NK-B" panose="02020700000000000000" pitchFamily="18" charset="-128"/>
              </a:rPr>
              <a:t>経歴</a:t>
            </a:r>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r>
              <a:rPr lang="ja-JP" altLang="en-US" sz="2000" b="1" dirty="0">
                <a:latin typeface="UD デジタル 教科書体 NK-B" panose="02020700000000000000" pitchFamily="18" charset="-128"/>
                <a:ea typeface="UD デジタル 教科書体 NK-B" panose="02020700000000000000" pitchFamily="18" charset="-128"/>
              </a:rPr>
              <a:t>趣味</a:t>
            </a:r>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p:txBody>
      </p:sp>
      <p:sp>
        <p:nvSpPr>
          <p:cNvPr id="2" name="正方形/長方形 1">
            <a:extLst>
              <a:ext uri="{FF2B5EF4-FFF2-40B4-BE49-F238E27FC236}">
                <a16:creationId xmlns:a16="http://schemas.microsoft.com/office/drawing/2014/main" id="{C7314BAD-CE4B-4757-9699-8E0DEE8FB8ED}"/>
              </a:ext>
            </a:extLst>
          </p:cNvPr>
          <p:cNvSpPr/>
          <p:nvPr/>
        </p:nvSpPr>
        <p:spPr>
          <a:xfrm>
            <a:off x="7298694" y="1267221"/>
            <a:ext cx="2974019" cy="1968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537F4893-ABD2-4036-B8A3-8275F859130E}"/>
              </a:ext>
            </a:extLst>
          </p:cNvPr>
          <p:cNvSpPr txBox="1"/>
          <p:nvPr/>
        </p:nvSpPr>
        <p:spPr>
          <a:xfrm>
            <a:off x="8247355" y="2035424"/>
            <a:ext cx="1642369" cy="646331"/>
          </a:xfrm>
          <a:prstGeom prst="rect">
            <a:avLst/>
          </a:prstGeom>
          <a:noFill/>
        </p:spPr>
        <p:txBody>
          <a:bodyPr wrap="square" rtlCol="0">
            <a:spAutoFit/>
          </a:bodyPr>
          <a:lstStyle/>
          <a:p>
            <a:r>
              <a:rPr kumimoji="1" lang="ja-JP" altLang="en-US" sz="3600" dirty="0">
                <a:solidFill>
                  <a:schemeClr val="bg1"/>
                </a:solidFill>
                <a:latin typeface="UD デジタル 教科書体 NP-B" panose="02020700000000000000" pitchFamily="18" charset="-128"/>
                <a:ea typeface="UD デジタル 教科書体 NP-B" panose="02020700000000000000" pitchFamily="18" charset="-128"/>
              </a:rPr>
              <a:t>写真</a:t>
            </a:r>
          </a:p>
        </p:txBody>
      </p:sp>
    </p:spTree>
    <p:extLst>
      <p:ext uri="{BB962C8B-B14F-4D97-AF65-F5344CB8AC3E}">
        <p14:creationId xmlns:p14="http://schemas.microsoft.com/office/powerpoint/2010/main" val="2029689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0226" name="Rectangle 2"/>
          <p:cNvSpPr>
            <a:spLocks noGrp="1" noChangeArrowheads="1"/>
          </p:cNvSpPr>
          <p:nvPr>
            <p:ph type="ctrTitle"/>
          </p:nvPr>
        </p:nvSpPr>
        <p:spPr>
          <a:xfrm>
            <a:off x="1776413" y="406401"/>
            <a:ext cx="8496300" cy="499121"/>
          </a:xfrm>
          <a:solidFill>
            <a:srgbClr val="FF0000"/>
          </a:solidFill>
        </p:spPr>
        <p:txBody>
          <a:bodyPr>
            <a:normAutofit fontScale="90000"/>
          </a:bodyPr>
          <a:lstStyle/>
          <a:p>
            <a:pPr algn="l" eaLnBrk="1" hangingPunct="1"/>
            <a:r>
              <a:rPr lang="ja-JP" altLang="en-US" sz="3200" b="1" dirty="0">
                <a:solidFill>
                  <a:schemeClr val="bg1"/>
                </a:solidFill>
                <a:latin typeface="UD デジタル 教科書体 NP-B" panose="02020700000000000000" pitchFamily="18" charset="-128"/>
                <a:ea typeface="UD デジタル 教科書体 NP-B" panose="02020700000000000000" pitchFamily="18" charset="-128"/>
              </a:rPr>
              <a:t>会社概要</a:t>
            </a:r>
            <a:endParaRPr lang="ja-JP" altLang="en-US" sz="2000" b="1" dirty="0">
              <a:solidFill>
                <a:schemeClr val="bg1"/>
              </a:solidFill>
              <a:latin typeface="UD デジタル 教科書体 NP-B" panose="02020700000000000000" pitchFamily="18" charset="-128"/>
              <a:ea typeface="UD デジタル 教科書体 NP-B" panose="02020700000000000000" pitchFamily="18" charset="-128"/>
            </a:endParaRPr>
          </a:p>
        </p:txBody>
      </p:sp>
      <p:sp>
        <p:nvSpPr>
          <p:cNvPr id="180227" name="Rectangle 3"/>
          <p:cNvSpPr>
            <a:spLocks noGrp="1" noChangeArrowheads="1"/>
          </p:cNvSpPr>
          <p:nvPr>
            <p:ph type="subTitle" idx="1"/>
          </p:nvPr>
        </p:nvSpPr>
        <p:spPr>
          <a:xfrm>
            <a:off x="1776413" y="3522794"/>
            <a:ext cx="8353425" cy="2778919"/>
          </a:xfrm>
        </p:spPr>
        <p:txBody>
          <a:bodyPr>
            <a:normAutofit/>
          </a:bodyPr>
          <a:lstStyle/>
          <a:p>
            <a:pPr algn="l" eaLnBrk="1" hangingPunct="1"/>
            <a:endParaRPr lang="ja-JP" altLang="en-US" sz="1800" b="1" dirty="0"/>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社名　　　　 ：　</a:t>
            </a:r>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本社所在地　 ：　</a:t>
            </a:r>
            <a:endParaRPr lang="en-US" altLang="ja-JP" sz="1800" b="1" dirty="0">
              <a:latin typeface="UD デジタル 教科書体 NP-B" panose="02020700000000000000" pitchFamily="18" charset="-128"/>
              <a:ea typeface="UD デジタル 教科書体 NP-B" panose="02020700000000000000" pitchFamily="18" charset="-128"/>
            </a:endParaRPr>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代表者           ：　</a:t>
            </a:r>
            <a:endParaRPr lang="en-US" altLang="ja-JP" sz="1800" b="1" dirty="0">
              <a:latin typeface="UD デジタル 教科書体 NP-B" panose="02020700000000000000" pitchFamily="18" charset="-128"/>
              <a:ea typeface="UD デジタル 教科書体 NP-B" panose="02020700000000000000" pitchFamily="18" charset="-128"/>
            </a:endParaRPr>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事業内容　　 ：　　</a:t>
            </a:r>
          </a:p>
        </p:txBody>
      </p:sp>
      <p:sp>
        <p:nvSpPr>
          <p:cNvPr id="2" name="正方形/長方形 1">
            <a:extLst>
              <a:ext uri="{FF2B5EF4-FFF2-40B4-BE49-F238E27FC236}">
                <a16:creationId xmlns:a16="http://schemas.microsoft.com/office/drawing/2014/main" id="{0EACA4F5-F4B1-40FB-A424-89E7591B5986}"/>
              </a:ext>
            </a:extLst>
          </p:cNvPr>
          <p:cNvSpPr/>
          <p:nvPr/>
        </p:nvSpPr>
        <p:spPr>
          <a:xfrm>
            <a:off x="6096000" y="1269507"/>
            <a:ext cx="4176713" cy="25656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9A98354-6CC5-4344-8B5D-330F4B217D5B}"/>
              </a:ext>
            </a:extLst>
          </p:cNvPr>
          <p:cNvSpPr txBox="1"/>
          <p:nvPr/>
        </p:nvSpPr>
        <p:spPr>
          <a:xfrm>
            <a:off x="7617435" y="2229164"/>
            <a:ext cx="1642369" cy="646331"/>
          </a:xfrm>
          <a:prstGeom prst="rect">
            <a:avLst/>
          </a:prstGeom>
          <a:noFill/>
        </p:spPr>
        <p:txBody>
          <a:bodyPr wrap="square" rtlCol="0">
            <a:spAutoFit/>
          </a:bodyPr>
          <a:lstStyle/>
          <a:p>
            <a:r>
              <a:rPr kumimoji="1" lang="ja-JP" altLang="en-US" sz="3600" dirty="0">
                <a:solidFill>
                  <a:schemeClr val="bg1"/>
                </a:solidFill>
                <a:latin typeface="UD デジタル 教科書体 NP-B" panose="02020700000000000000" pitchFamily="18" charset="-128"/>
                <a:ea typeface="UD デジタル 教科書体 NP-B" panose="02020700000000000000" pitchFamily="18" charset="-128"/>
              </a:rPr>
              <a:t>写真</a:t>
            </a:r>
          </a:p>
        </p:txBody>
      </p:sp>
    </p:spTree>
    <p:extLst>
      <p:ext uri="{BB962C8B-B14F-4D97-AF65-F5344CB8AC3E}">
        <p14:creationId xmlns:p14="http://schemas.microsoft.com/office/powerpoint/2010/main" val="2186138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四角形: 角を丸くする 24">
            <a:extLst>
              <a:ext uri="{FF2B5EF4-FFF2-40B4-BE49-F238E27FC236}">
                <a16:creationId xmlns:a16="http://schemas.microsoft.com/office/drawing/2014/main" id="{E96BF7F1-46E6-426C-90EE-583AF4AF0DF6}"/>
              </a:ext>
            </a:extLst>
          </p:cNvPr>
          <p:cNvSpPr/>
          <p:nvPr/>
        </p:nvSpPr>
        <p:spPr>
          <a:xfrm>
            <a:off x="3487169" y="4802277"/>
            <a:ext cx="2453080" cy="30185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p:cNvSpPr txBox="1">
            <a:spLocks noChangeArrowheads="1"/>
          </p:cNvSpPr>
          <p:nvPr/>
        </p:nvSpPr>
        <p:spPr bwMode="auto">
          <a:xfrm>
            <a:off x="1710325" y="739744"/>
            <a:ext cx="8747570" cy="5847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b="1" dirty="0">
                <a:solidFill>
                  <a:srgbClr val="FFFFFF"/>
                </a:solidFill>
                <a:latin typeface="UD デジタル 教科書体 NK-B" panose="02020700000000000000" pitchFamily="18" charset="-128"/>
                <a:ea typeface="UD デジタル 教科書体 NK-B" panose="02020700000000000000" pitchFamily="18" charset="-128"/>
              </a:rPr>
              <a:t>キッズマネースクールメディア掲載実績</a:t>
            </a:r>
          </a:p>
        </p:txBody>
      </p:sp>
      <p:sp>
        <p:nvSpPr>
          <p:cNvPr id="181259" name="フッター プレースホルダー 3"/>
          <p:cNvSpPr>
            <a:spLocks noGrp="1"/>
          </p:cNvSpPr>
          <p:nvPr>
            <p:ph type="ftr" sz="quarter" idx="11"/>
          </p:nvPr>
        </p:nvSpPr>
        <p:spPr bwMode="auto">
          <a:xfrm>
            <a:off x="3798903" y="6232525"/>
            <a:ext cx="411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dirty="0">
                <a:solidFill>
                  <a:srgbClr val="898989"/>
                </a:solidFill>
                <a:latin typeface="Times New Roman" panose="02020603050405020304" pitchFamily="18" charset="0"/>
              </a:rPr>
              <a:t>© 2017 Kid's Money School</a:t>
            </a:r>
            <a:endParaRPr lang="ja-JP" altLang="en-US" sz="1200" dirty="0">
              <a:solidFill>
                <a:srgbClr val="898989"/>
              </a:solidFill>
              <a:latin typeface="Times New Roman" panose="02020603050405020304" pitchFamily="18" charset="0"/>
            </a:endParaRPr>
          </a:p>
        </p:txBody>
      </p:sp>
      <p:sp>
        <p:nvSpPr>
          <p:cNvPr id="181260"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A8E2D97C-BAC8-4E45-8837-BFC82114BB60}" type="slidenum">
              <a:rPr lang="ja-JP" altLang="en-US" sz="1200">
                <a:solidFill>
                  <a:srgbClr val="898989"/>
                </a:solidFill>
                <a:latin typeface="Times New Roman" panose="02020603050405020304" pitchFamily="18" charset="0"/>
              </a:rPr>
              <a:pPr>
                <a:spcBef>
                  <a:spcPct val="0"/>
                </a:spcBef>
                <a:buFontTx/>
                <a:buNone/>
              </a:pPr>
              <a:t>25</a:t>
            </a:fld>
            <a:endParaRPr lang="ja-JP" altLang="en-US" sz="1200">
              <a:solidFill>
                <a:srgbClr val="898989"/>
              </a:solidFill>
              <a:latin typeface="Times New Roman" panose="02020603050405020304" pitchFamily="18" charset="0"/>
            </a:endParaRPr>
          </a:p>
        </p:txBody>
      </p:sp>
      <p:sp>
        <p:nvSpPr>
          <p:cNvPr id="6" name="テキスト ボックス 5">
            <a:extLst>
              <a:ext uri="{FF2B5EF4-FFF2-40B4-BE49-F238E27FC236}">
                <a16:creationId xmlns:a16="http://schemas.microsoft.com/office/drawing/2014/main" id="{84B96CEF-4A8B-41D1-B43A-5D31E9F2181D}"/>
              </a:ext>
            </a:extLst>
          </p:cNvPr>
          <p:cNvSpPr txBox="1"/>
          <p:nvPr/>
        </p:nvSpPr>
        <p:spPr>
          <a:xfrm>
            <a:off x="600383" y="5170491"/>
            <a:ext cx="2857521" cy="492443"/>
          </a:xfrm>
          <a:prstGeom prst="rect">
            <a:avLst/>
          </a:prstGeom>
          <a:noFill/>
        </p:spPr>
        <p:txBody>
          <a:bodyPr wrap="square">
            <a:spAutoFit/>
          </a:bodyPr>
          <a:lstStyle/>
          <a:p>
            <a:r>
              <a:rPr lang="en-US" altLang="ja-JP" sz="1400" b="1" i="0" dirty="0">
                <a:solidFill>
                  <a:srgbClr val="333333"/>
                </a:solidFill>
                <a:effectLst/>
                <a:latin typeface="UD デジタル 教科書体 NK-B" panose="02020700000000000000" pitchFamily="18" charset="-128"/>
                <a:ea typeface="UD デジタル 教科書体 NK-B" panose="02020700000000000000" pitchFamily="18" charset="-128"/>
              </a:rPr>
              <a:t>【</a:t>
            </a:r>
            <a:r>
              <a:rPr lang="ja-JP" altLang="en-US" sz="1400" b="1" i="0" dirty="0">
                <a:solidFill>
                  <a:srgbClr val="333333"/>
                </a:solidFill>
                <a:effectLst/>
                <a:latin typeface="UD デジタル 教科書体 NK-B" panose="02020700000000000000" pitchFamily="18" charset="-128"/>
                <a:ea typeface="UD デジタル 教科書体 NK-B" panose="02020700000000000000" pitchFamily="18" charset="-128"/>
              </a:rPr>
              <a:t>子供の学び応援コンテンツ</a:t>
            </a:r>
            <a:r>
              <a:rPr lang="en-US" altLang="ja-JP" sz="1400" b="1" i="0" dirty="0">
                <a:solidFill>
                  <a:srgbClr val="333333"/>
                </a:solidFill>
                <a:effectLst/>
                <a:latin typeface="UD デジタル 教科書体 NK-B" panose="02020700000000000000" pitchFamily="18" charset="-128"/>
                <a:ea typeface="UD デジタル 教科書体 NK-B" panose="02020700000000000000" pitchFamily="18" charset="-128"/>
              </a:rPr>
              <a:t>】</a:t>
            </a:r>
            <a:r>
              <a:rPr lang="ja-JP" altLang="en-US" sz="1200" b="1" i="0" dirty="0">
                <a:solidFill>
                  <a:srgbClr val="333333"/>
                </a:solidFill>
                <a:effectLst/>
                <a:latin typeface="UD デジタル 教科書体 NK-B" panose="02020700000000000000" pitchFamily="18" charset="-128"/>
                <a:ea typeface="UD デジタル 教科書体 NK-B" panose="02020700000000000000" pitchFamily="18" charset="-128"/>
              </a:rPr>
              <a:t>に</a:t>
            </a:r>
            <a:endParaRPr lang="en-US" altLang="ja-JP" sz="1200" b="1" i="0" dirty="0">
              <a:solidFill>
                <a:srgbClr val="333333"/>
              </a:solidFill>
              <a:effectLst/>
              <a:latin typeface="UD デジタル 教科書体 NK-B" panose="02020700000000000000" pitchFamily="18" charset="-128"/>
              <a:ea typeface="UD デジタル 教科書体 NK-B" panose="02020700000000000000" pitchFamily="18" charset="-128"/>
            </a:endParaRPr>
          </a:p>
          <a:p>
            <a:r>
              <a:rPr lang="ja-JP" altLang="en-US" sz="1200" b="1" i="0" dirty="0">
                <a:solidFill>
                  <a:srgbClr val="333333"/>
                </a:solidFill>
                <a:effectLst/>
                <a:latin typeface="UD デジタル 教科書体 NK-B" panose="02020700000000000000" pitchFamily="18" charset="-128"/>
                <a:ea typeface="UD デジタル 教科書体 NK-B" panose="02020700000000000000" pitchFamily="18" charset="-128"/>
              </a:rPr>
              <a:t>掲載されました。</a:t>
            </a:r>
            <a:endParaRPr lang="ja-JP" altLang="en-US" sz="1200" dirty="0">
              <a:latin typeface="UD デジタル 教科書体 NK-B" panose="02020700000000000000" pitchFamily="18" charset="-128"/>
              <a:ea typeface="UD デジタル 教科書体 NK-B" panose="02020700000000000000" pitchFamily="18" charset="-128"/>
            </a:endParaRPr>
          </a:p>
        </p:txBody>
      </p:sp>
      <p:pic>
        <p:nvPicPr>
          <p:cNvPr id="4" name="図 3">
            <a:extLst>
              <a:ext uri="{FF2B5EF4-FFF2-40B4-BE49-F238E27FC236}">
                <a16:creationId xmlns:a16="http://schemas.microsoft.com/office/drawing/2014/main" id="{1E9C26E1-E5E4-4A7B-82AA-4A2413CB10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3199" y="3579662"/>
            <a:ext cx="1574863" cy="1042487"/>
          </a:xfrm>
          <a:prstGeom prst="rect">
            <a:avLst/>
          </a:prstGeom>
        </p:spPr>
      </p:pic>
      <p:pic>
        <p:nvPicPr>
          <p:cNvPr id="7" name="図 6">
            <a:extLst>
              <a:ext uri="{FF2B5EF4-FFF2-40B4-BE49-F238E27FC236}">
                <a16:creationId xmlns:a16="http://schemas.microsoft.com/office/drawing/2014/main" id="{AFAA9737-3706-4223-9180-BCCA3BC7E5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831" y="2608385"/>
            <a:ext cx="2567326" cy="941353"/>
          </a:xfrm>
          <a:prstGeom prst="rect">
            <a:avLst/>
          </a:prstGeom>
        </p:spPr>
      </p:pic>
      <p:pic>
        <p:nvPicPr>
          <p:cNvPr id="10" name="図 9">
            <a:extLst>
              <a:ext uri="{FF2B5EF4-FFF2-40B4-BE49-F238E27FC236}">
                <a16:creationId xmlns:a16="http://schemas.microsoft.com/office/drawing/2014/main" id="{89449F7B-2C2A-4B25-8DCE-F9B8474CF0E4}"/>
              </a:ext>
            </a:extLst>
          </p:cNvPr>
          <p:cNvPicPr>
            <a:picLocks noChangeAspect="1"/>
          </p:cNvPicPr>
          <p:nvPr/>
        </p:nvPicPr>
        <p:blipFill>
          <a:blip r:embed="rId4"/>
          <a:stretch>
            <a:fillRect/>
          </a:stretch>
        </p:blipFill>
        <p:spPr>
          <a:xfrm>
            <a:off x="9421716" y="1987776"/>
            <a:ext cx="1573865" cy="1654576"/>
          </a:xfrm>
          <a:prstGeom prst="rect">
            <a:avLst/>
          </a:prstGeom>
        </p:spPr>
      </p:pic>
      <p:pic>
        <p:nvPicPr>
          <p:cNvPr id="13" name="図 12">
            <a:extLst>
              <a:ext uri="{FF2B5EF4-FFF2-40B4-BE49-F238E27FC236}">
                <a16:creationId xmlns:a16="http://schemas.microsoft.com/office/drawing/2014/main" id="{9C4483E5-4C57-4F15-83EE-206A71B0F103}"/>
              </a:ext>
            </a:extLst>
          </p:cNvPr>
          <p:cNvPicPr>
            <a:picLocks noChangeAspect="1"/>
          </p:cNvPicPr>
          <p:nvPr/>
        </p:nvPicPr>
        <p:blipFill>
          <a:blip r:embed="rId5"/>
          <a:stretch>
            <a:fillRect/>
          </a:stretch>
        </p:blipFill>
        <p:spPr>
          <a:xfrm>
            <a:off x="9486277" y="4191264"/>
            <a:ext cx="1500567" cy="1552311"/>
          </a:xfrm>
          <a:prstGeom prst="rect">
            <a:avLst/>
          </a:prstGeom>
        </p:spPr>
      </p:pic>
      <p:pic>
        <p:nvPicPr>
          <p:cNvPr id="16" name="図 15">
            <a:extLst>
              <a:ext uri="{FF2B5EF4-FFF2-40B4-BE49-F238E27FC236}">
                <a16:creationId xmlns:a16="http://schemas.microsoft.com/office/drawing/2014/main" id="{237DCDC7-77A4-4AE1-BB97-262C199295E3}"/>
              </a:ext>
            </a:extLst>
          </p:cNvPr>
          <p:cNvPicPr>
            <a:picLocks noChangeAspect="1"/>
          </p:cNvPicPr>
          <p:nvPr/>
        </p:nvPicPr>
        <p:blipFill>
          <a:blip r:embed="rId6"/>
          <a:stretch>
            <a:fillRect/>
          </a:stretch>
        </p:blipFill>
        <p:spPr>
          <a:xfrm>
            <a:off x="3964725" y="2608385"/>
            <a:ext cx="1478844" cy="2088444"/>
          </a:xfrm>
          <a:prstGeom prst="rect">
            <a:avLst/>
          </a:prstGeom>
        </p:spPr>
      </p:pic>
      <p:sp>
        <p:nvSpPr>
          <p:cNvPr id="17" name="テキスト ボックス 16">
            <a:extLst>
              <a:ext uri="{FF2B5EF4-FFF2-40B4-BE49-F238E27FC236}">
                <a16:creationId xmlns:a16="http://schemas.microsoft.com/office/drawing/2014/main" id="{F9652600-385E-474F-B49E-BC2F19041AFD}"/>
              </a:ext>
            </a:extLst>
          </p:cNvPr>
          <p:cNvSpPr txBox="1"/>
          <p:nvPr/>
        </p:nvSpPr>
        <p:spPr>
          <a:xfrm>
            <a:off x="3487169" y="4820460"/>
            <a:ext cx="2476869" cy="307777"/>
          </a:xfrm>
          <a:prstGeom prst="rect">
            <a:avLst/>
          </a:prstGeom>
          <a:noFill/>
        </p:spPr>
        <p:txBody>
          <a:bodyPr wrap="square" rtlCol="0">
            <a:spAutoFit/>
          </a:bodyPr>
          <a:lstStyle/>
          <a:p>
            <a:pPr algn="ctr"/>
            <a:r>
              <a:rPr kumimoji="1" lang="en-US" altLang="ja-JP" sz="1400" b="1" dirty="0">
                <a:solidFill>
                  <a:schemeClr val="bg1"/>
                </a:solidFill>
                <a:latin typeface="UD デジタル 教科書体 NK-B" panose="02020700000000000000" pitchFamily="18" charset="-128"/>
                <a:ea typeface="UD デジタル 教科書体 NK-B" panose="02020700000000000000" pitchFamily="18" charset="-128"/>
              </a:rPr>
              <a:t>Amazon </a:t>
            </a:r>
            <a:r>
              <a:rPr kumimoji="1" lang="ja-JP" altLang="en-US" sz="1400" b="1" dirty="0">
                <a:solidFill>
                  <a:schemeClr val="bg1"/>
                </a:solidFill>
                <a:latin typeface="UD デジタル 教科書体 NK-B" panose="02020700000000000000" pitchFamily="18" charset="-128"/>
                <a:ea typeface="UD デジタル 教科書体 NK-B" panose="02020700000000000000" pitchFamily="18" charset="-128"/>
              </a:rPr>
              <a:t>ランキング１位獲得</a:t>
            </a:r>
          </a:p>
        </p:txBody>
      </p:sp>
      <p:sp>
        <p:nvSpPr>
          <p:cNvPr id="20" name="テキスト ボックス 19">
            <a:extLst>
              <a:ext uri="{FF2B5EF4-FFF2-40B4-BE49-F238E27FC236}">
                <a16:creationId xmlns:a16="http://schemas.microsoft.com/office/drawing/2014/main" id="{EAFAF8B7-3B5E-4234-8182-6DC91B7F2F94}"/>
              </a:ext>
            </a:extLst>
          </p:cNvPr>
          <p:cNvSpPr txBox="1"/>
          <p:nvPr/>
        </p:nvSpPr>
        <p:spPr>
          <a:xfrm>
            <a:off x="3964725" y="5174756"/>
            <a:ext cx="1393330" cy="276999"/>
          </a:xfrm>
          <a:prstGeom prst="rect">
            <a:avLst/>
          </a:prstGeom>
          <a:noFill/>
        </p:spPr>
        <p:txBody>
          <a:bodyPr wrap="none" rtlCol="0">
            <a:spAutoFit/>
          </a:bodyPr>
          <a:lstStyle/>
          <a:p>
            <a:pPr algn="ctr"/>
            <a:r>
              <a:rPr kumimoji="1" lang="en-US" altLang="ja-JP" sz="1200" b="1" dirty="0">
                <a:latin typeface="UD デジタル 教科書体 NK-B" panose="02020700000000000000" pitchFamily="18" charset="-128"/>
                <a:ea typeface="UD デジタル 教科書体 NK-B" panose="02020700000000000000" pitchFamily="18" charset="-128"/>
              </a:rPr>
              <a:t>【</a:t>
            </a:r>
            <a:r>
              <a:rPr kumimoji="1" lang="ja-JP" altLang="en-US" sz="1200" b="1" dirty="0">
                <a:latin typeface="UD デジタル 教科書体 NK-B" panose="02020700000000000000" pitchFamily="18" charset="-128"/>
                <a:ea typeface="UD デジタル 教科書体 NK-B" panose="02020700000000000000" pitchFamily="18" charset="-128"/>
              </a:rPr>
              <a:t>家庭・教育部門</a:t>
            </a:r>
            <a:r>
              <a:rPr kumimoji="1" lang="en-US" altLang="ja-JP" sz="1200" b="1" dirty="0">
                <a:latin typeface="UD デジタル 教科書体 NK-B" panose="02020700000000000000" pitchFamily="18" charset="-128"/>
                <a:ea typeface="UD デジタル 教科書体 NK-B" panose="02020700000000000000" pitchFamily="18" charset="-128"/>
              </a:rPr>
              <a:t>】</a:t>
            </a:r>
            <a:endParaRPr kumimoji="1" lang="ja-JP" altLang="en-US" sz="1200" b="1" dirty="0">
              <a:latin typeface="UD デジタル 教科書体 NK-B" panose="02020700000000000000" pitchFamily="18" charset="-128"/>
              <a:ea typeface="UD デジタル 教科書体 NK-B" panose="02020700000000000000" pitchFamily="18" charset="-128"/>
            </a:endParaRPr>
          </a:p>
        </p:txBody>
      </p:sp>
      <p:sp>
        <p:nvSpPr>
          <p:cNvPr id="21" name="テキスト ボックス 20">
            <a:extLst>
              <a:ext uri="{FF2B5EF4-FFF2-40B4-BE49-F238E27FC236}">
                <a16:creationId xmlns:a16="http://schemas.microsoft.com/office/drawing/2014/main" id="{B807464C-2D48-4AA7-9B9B-AE2A1EF3AFCB}"/>
              </a:ext>
            </a:extLst>
          </p:cNvPr>
          <p:cNvSpPr txBox="1"/>
          <p:nvPr/>
        </p:nvSpPr>
        <p:spPr>
          <a:xfrm>
            <a:off x="3864091" y="5455852"/>
            <a:ext cx="1656223" cy="276999"/>
          </a:xfrm>
          <a:prstGeom prst="rect">
            <a:avLst/>
          </a:prstGeom>
          <a:noFill/>
        </p:spPr>
        <p:txBody>
          <a:bodyPr wrap="none" rtlCol="0">
            <a:spAutoFit/>
          </a:bodyPr>
          <a:lstStyle/>
          <a:p>
            <a:pPr algn="ctr"/>
            <a:r>
              <a:rPr kumimoji="1" lang="ja-JP" altLang="en-US" sz="1200" b="1" dirty="0">
                <a:latin typeface="UD デジタル 教科書体 NK-B" panose="02020700000000000000" pitchFamily="18" charset="-128"/>
                <a:ea typeface="UD デジタル 教科書体 NK-B" panose="02020700000000000000" pitchFamily="18" charset="-128"/>
              </a:rPr>
              <a:t>書籍出版　青春出版社</a:t>
            </a:r>
          </a:p>
        </p:txBody>
      </p:sp>
      <p:sp>
        <p:nvSpPr>
          <p:cNvPr id="19" name="吹き出し: 円形 18">
            <a:extLst>
              <a:ext uri="{FF2B5EF4-FFF2-40B4-BE49-F238E27FC236}">
                <a16:creationId xmlns:a16="http://schemas.microsoft.com/office/drawing/2014/main" id="{A01CA7A7-E7EC-43B0-A1C6-9B53DED65F2F}"/>
              </a:ext>
            </a:extLst>
          </p:cNvPr>
          <p:cNvSpPr/>
          <p:nvPr/>
        </p:nvSpPr>
        <p:spPr>
          <a:xfrm>
            <a:off x="5359198" y="2289576"/>
            <a:ext cx="754018" cy="544928"/>
          </a:xfrm>
          <a:prstGeom prst="wedgeEllipseCallout">
            <a:avLst>
              <a:gd name="adj1" fmla="val -40841"/>
              <a:gd name="adj2" fmla="val 5548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3" name="テキスト ボックス 22">
            <a:extLst>
              <a:ext uri="{FF2B5EF4-FFF2-40B4-BE49-F238E27FC236}">
                <a16:creationId xmlns:a16="http://schemas.microsoft.com/office/drawing/2014/main" id="{2A23C778-3611-4D22-82DD-525966F30F79}"/>
              </a:ext>
            </a:extLst>
          </p:cNvPr>
          <p:cNvSpPr txBox="1"/>
          <p:nvPr/>
        </p:nvSpPr>
        <p:spPr>
          <a:xfrm>
            <a:off x="5323518" y="2427228"/>
            <a:ext cx="881973" cy="276999"/>
          </a:xfrm>
          <a:prstGeom prst="rect">
            <a:avLst/>
          </a:prstGeom>
          <a:noFill/>
        </p:spPr>
        <p:txBody>
          <a:bodyPr wrap="none" rtlCol="0">
            <a:spAutoFit/>
          </a:bodyPr>
          <a:lstStyle/>
          <a:p>
            <a:r>
              <a:rPr lang="ja-JP" altLang="en-US" sz="1200" b="1" dirty="0">
                <a:latin typeface="UD デジタル 教科書体 NK-B" panose="02020700000000000000" pitchFamily="18" charset="-128"/>
                <a:ea typeface="UD デジタル 教科書体 NK-B" panose="02020700000000000000" pitchFamily="18" charset="-128"/>
              </a:rPr>
              <a:t>重版出来！</a:t>
            </a:r>
            <a:endParaRPr lang="en-US" altLang="ja-JP" sz="1200" b="1" dirty="0">
              <a:latin typeface="UD デジタル 教科書体 NK-B" panose="02020700000000000000" pitchFamily="18" charset="-128"/>
              <a:ea typeface="UD デジタル 教科書体 NK-B" panose="02020700000000000000" pitchFamily="18" charset="-128"/>
            </a:endParaRPr>
          </a:p>
        </p:txBody>
      </p:sp>
      <p:sp>
        <p:nvSpPr>
          <p:cNvPr id="27" name="テキスト ボックス 26">
            <a:extLst>
              <a:ext uri="{FF2B5EF4-FFF2-40B4-BE49-F238E27FC236}">
                <a16:creationId xmlns:a16="http://schemas.microsoft.com/office/drawing/2014/main" id="{E7BE86CB-9E28-45BD-AD2D-003DA8B0A23C}"/>
              </a:ext>
            </a:extLst>
          </p:cNvPr>
          <p:cNvSpPr txBox="1"/>
          <p:nvPr/>
        </p:nvSpPr>
        <p:spPr>
          <a:xfrm>
            <a:off x="9520911" y="3596297"/>
            <a:ext cx="1244251"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2020.3</a:t>
            </a:r>
            <a:r>
              <a:rPr kumimoji="1" lang="ja-JP" altLang="en-US" sz="1400" b="1" dirty="0">
                <a:latin typeface="UD デジタル 教科書体 NK-B" panose="02020700000000000000" pitchFamily="18" charset="-128"/>
                <a:ea typeface="UD デジタル 教科書体 NK-B" panose="02020700000000000000" pitchFamily="18" charset="-128"/>
              </a:rPr>
              <a:t>月号</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28" name="テキスト ボックス 27">
            <a:extLst>
              <a:ext uri="{FF2B5EF4-FFF2-40B4-BE49-F238E27FC236}">
                <a16:creationId xmlns:a16="http://schemas.microsoft.com/office/drawing/2014/main" id="{AA80737C-F88F-480C-9E72-72F7961CE4BA}"/>
              </a:ext>
            </a:extLst>
          </p:cNvPr>
          <p:cNvSpPr txBox="1"/>
          <p:nvPr/>
        </p:nvSpPr>
        <p:spPr>
          <a:xfrm>
            <a:off x="9266631" y="3831061"/>
            <a:ext cx="2148345"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CANTO</a:t>
            </a:r>
            <a:r>
              <a:rPr kumimoji="1" lang="ja-JP" altLang="en-US" sz="1400" b="1" dirty="0">
                <a:latin typeface="UD デジタル 教科書体 NK-B" panose="02020700000000000000" pitchFamily="18" charset="-128"/>
                <a:ea typeface="UD デジタル 教科書体 NK-B" panose="02020700000000000000" pitchFamily="18" charset="-128"/>
              </a:rPr>
              <a:t>（主婦と生活社）</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32" name="テキスト ボックス 31">
            <a:extLst>
              <a:ext uri="{FF2B5EF4-FFF2-40B4-BE49-F238E27FC236}">
                <a16:creationId xmlns:a16="http://schemas.microsoft.com/office/drawing/2014/main" id="{3D69B716-4801-43AE-9CB8-6A9ED2B19EE0}"/>
              </a:ext>
            </a:extLst>
          </p:cNvPr>
          <p:cNvSpPr txBox="1"/>
          <p:nvPr/>
        </p:nvSpPr>
        <p:spPr>
          <a:xfrm>
            <a:off x="9486277" y="5662934"/>
            <a:ext cx="1691489"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2019.10.28</a:t>
            </a:r>
            <a:r>
              <a:rPr kumimoji="1" lang="ja-JP" altLang="en-US" sz="1400" b="1" dirty="0">
                <a:latin typeface="UD デジタル 教科書体 NK-B" panose="02020700000000000000" pitchFamily="18" charset="-128"/>
                <a:ea typeface="UD デジタル 教科書体 NK-B" panose="02020700000000000000" pitchFamily="18" charset="-128"/>
              </a:rPr>
              <a:t>月号</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33" name="テキスト ボックス 32">
            <a:extLst>
              <a:ext uri="{FF2B5EF4-FFF2-40B4-BE49-F238E27FC236}">
                <a16:creationId xmlns:a16="http://schemas.microsoft.com/office/drawing/2014/main" id="{519B1F37-BB14-472A-A54C-C1A70DF71D75}"/>
              </a:ext>
            </a:extLst>
          </p:cNvPr>
          <p:cNvSpPr txBox="1"/>
          <p:nvPr/>
        </p:nvSpPr>
        <p:spPr>
          <a:xfrm>
            <a:off x="9421716" y="5970915"/>
            <a:ext cx="1770036" cy="523220"/>
          </a:xfrm>
          <a:prstGeom prst="rect">
            <a:avLst/>
          </a:prstGeom>
          <a:noFill/>
        </p:spPr>
        <p:txBody>
          <a:bodyPr wrap="none" rtlCol="0">
            <a:spAutoFit/>
          </a:bodyPr>
          <a:lstStyle/>
          <a:p>
            <a:pPr algn="ctr"/>
            <a:r>
              <a:rPr kumimoji="1" lang="ja-JP" altLang="en-US" sz="1400" b="1" dirty="0">
                <a:latin typeface="UD デジタル 教科書体 NK-B" panose="02020700000000000000" pitchFamily="18" charset="-128"/>
                <a:ea typeface="UD デジタル 教科書体 NK-B" panose="02020700000000000000" pitchFamily="18" charset="-128"/>
              </a:rPr>
              <a:t>週刊教育資料</a:t>
            </a:r>
            <a:endParaRPr kumimoji="1" lang="en-US" altLang="ja-JP" sz="1400" b="1" dirty="0">
              <a:latin typeface="UD デジタル 教科書体 NK-B" panose="02020700000000000000" pitchFamily="18" charset="-128"/>
              <a:ea typeface="UD デジタル 教科書体 NK-B" panose="02020700000000000000" pitchFamily="18" charset="-128"/>
            </a:endParaRPr>
          </a:p>
          <a:p>
            <a:pPr algn="ctr"/>
            <a:r>
              <a:rPr kumimoji="1" lang="en-US" altLang="ja-JP" sz="1400" b="1" dirty="0">
                <a:latin typeface="UD デジタル 教科書体 NK-B" panose="02020700000000000000" pitchFamily="18" charset="-128"/>
                <a:ea typeface="UD デジタル 教科書体 NK-B" panose="02020700000000000000" pitchFamily="18" charset="-128"/>
              </a:rPr>
              <a:t>(</a:t>
            </a:r>
            <a:r>
              <a:rPr kumimoji="1" lang="ja-JP" altLang="en-US" sz="1400" b="1" dirty="0">
                <a:latin typeface="UD デジタル 教科書体 NK-B" panose="02020700000000000000" pitchFamily="18" charset="-128"/>
                <a:ea typeface="UD デジタル 教科書体 NK-B" panose="02020700000000000000" pitchFamily="18" charset="-128"/>
              </a:rPr>
              <a:t>教職員向け会報誌</a:t>
            </a:r>
            <a:r>
              <a:rPr kumimoji="1" lang="en-US" altLang="ja-JP" sz="1400" b="1" dirty="0">
                <a:latin typeface="UD デジタル 教科書体 NK-B" panose="02020700000000000000" pitchFamily="18" charset="-128"/>
                <a:ea typeface="UD デジタル 教科書体 NK-B" panose="02020700000000000000" pitchFamily="18" charset="-128"/>
              </a:rPr>
              <a:t>)</a:t>
            </a:r>
          </a:p>
        </p:txBody>
      </p:sp>
      <p:sp>
        <p:nvSpPr>
          <p:cNvPr id="35" name="テキスト ボックス 34">
            <a:extLst>
              <a:ext uri="{FF2B5EF4-FFF2-40B4-BE49-F238E27FC236}">
                <a16:creationId xmlns:a16="http://schemas.microsoft.com/office/drawing/2014/main" id="{18A3B68A-2654-442A-942F-95C06AFF69BD}"/>
              </a:ext>
            </a:extLst>
          </p:cNvPr>
          <p:cNvSpPr txBox="1"/>
          <p:nvPr/>
        </p:nvSpPr>
        <p:spPr>
          <a:xfrm>
            <a:off x="698054" y="4866979"/>
            <a:ext cx="2032801" cy="307777"/>
          </a:xfrm>
          <a:prstGeom prst="rect">
            <a:avLst/>
          </a:prstGeom>
          <a:noFill/>
        </p:spPr>
        <p:txBody>
          <a:bodyPr wrap="square">
            <a:spAutoFit/>
          </a:bodyPr>
          <a:lstStyle/>
          <a:p>
            <a:r>
              <a:rPr lang="ja-JP" altLang="en-US" sz="1400" b="1" i="0" dirty="0">
                <a:solidFill>
                  <a:srgbClr val="333333"/>
                </a:solidFill>
                <a:effectLst/>
                <a:latin typeface="游ゴシック 本文"/>
                <a:ea typeface="メイリオ" panose="020B0604030504040204" pitchFamily="50" charset="-128"/>
              </a:rPr>
              <a:t>文部科学省公認</a:t>
            </a:r>
            <a:endParaRPr lang="en-US" altLang="ja-JP" sz="1400" b="1" i="0" dirty="0">
              <a:solidFill>
                <a:srgbClr val="333333"/>
              </a:solidFill>
              <a:effectLst/>
              <a:latin typeface="游ゴシック 本文"/>
              <a:ea typeface="メイリオ" panose="020B0604030504040204" pitchFamily="50" charset="-128"/>
            </a:endParaRPr>
          </a:p>
        </p:txBody>
      </p:sp>
      <p:sp>
        <p:nvSpPr>
          <p:cNvPr id="2" name="テキスト ボックス 1">
            <a:extLst>
              <a:ext uri="{FF2B5EF4-FFF2-40B4-BE49-F238E27FC236}">
                <a16:creationId xmlns:a16="http://schemas.microsoft.com/office/drawing/2014/main" id="{0BE0E507-703A-4834-A368-24BD86D8D160}"/>
              </a:ext>
            </a:extLst>
          </p:cNvPr>
          <p:cNvSpPr txBox="1"/>
          <p:nvPr/>
        </p:nvSpPr>
        <p:spPr>
          <a:xfrm>
            <a:off x="2439219" y="1592629"/>
            <a:ext cx="7109639" cy="369332"/>
          </a:xfrm>
          <a:prstGeom prst="rect">
            <a:avLst/>
          </a:prstGeom>
          <a:noFill/>
        </p:spPr>
        <p:txBody>
          <a:bodyPr wrap="none" rtlCol="0">
            <a:spAutoFit/>
          </a:bodyPr>
          <a:lstStyle/>
          <a:p>
            <a:r>
              <a:rPr kumimoji="1" lang="en-US" altLang="ja-JP" dirty="0"/>
              <a:t>※</a:t>
            </a:r>
            <a:r>
              <a:rPr kumimoji="1" lang="ja-JP" altLang="en-US" dirty="0"/>
              <a:t>ご自身のメディア掲載情報をお持ちの方はお差し替えください。</a:t>
            </a:r>
          </a:p>
        </p:txBody>
      </p:sp>
      <p:pic>
        <p:nvPicPr>
          <p:cNvPr id="5" name="図 4">
            <a:extLst>
              <a:ext uri="{FF2B5EF4-FFF2-40B4-BE49-F238E27FC236}">
                <a16:creationId xmlns:a16="http://schemas.microsoft.com/office/drawing/2014/main" id="{9D2FC51C-B7FC-4C18-8226-F942FC135690}"/>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220208" y="2663853"/>
            <a:ext cx="2172566" cy="1713913"/>
          </a:xfrm>
          <a:prstGeom prst="rect">
            <a:avLst/>
          </a:prstGeom>
        </p:spPr>
      </p:pic>
      <p:pic>
        <p:nvPicPr>
          <p:cNvPr id="9" name="図 8">
            <a:extLst>
              <a:ext uri="{FF2B5EF4-FFF2-40B4-BE49-F238E27FC236}">
                <a16:creationId xmlns:a16="http://schemas.microsoft.com/office/drawing/2014/main" id="{701A4AC4-90E7-46E6-B495-291D1066D33D}"/>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468091" y="3225609"/>
            <a:ext cx="1234472" cy="1488478"/>
          </a:xfrm>
          <a:prstGeom prst="rect">
            <a:avLst/>
          </a:prstGeom>
        </p:spPr>
      </p:pic>
      <p:sp>
        <p:nvSpPr>
          <p:cNvPr id="29" name="テキスト ボックス 28">
            <a:extLst>
              <a:ext uri="{FF2B5EF4-FFF2-40B4-BE49-F238E27FC236}">
                <a16:creationId xmlns:a16="http://schemas.microsoft.com/office/drawing/2014/main" id="{98960BEE-6170-4FB0-AD56-8E9444E14CD0}"/>
              </a:ext>
            </a:extLst>
          </p:cNvPr>
          <p:cNvSpPr txBox="1"/>
          <p:nvPr/>
        </p:nvSpPr>
        <p:spPr>
          <a:xfrm>
            <a:off x="6860921" y="4876718"/>
            <a:ext cx="1244251"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2021.2</a:t>
            </a:r>
            <a:r>
              <a:rPr kumimoji="1" lang="ja-JP" altLang="en-US" sz="1400" b="1" dirty="0">
                <a:latin typeface="UD デジタル 教科書体 NK-B" panose="02020700000000000000" pitchFamily="18" charset="-128"/>
                <a:ea typeface="UD デジタル 教科書体 NK-B" panose="02020700000000000000" pitchFamily="18" charset="-128"/>
              </a:rPr>
              <a:t>月号</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30" name="テキスト ボックス 29">
            <a:extLst>
              <a:ext uri="{FF2B5EF4-FFF2-40B4-BE49-F238E27FC236}">
                <a16:creationId xmlns:a16="http://schemas.microsoft.com/office/drawing/2014/main" id="{14105DDC-98DE-45E7-8F83-E584DDD396D8}"/>
              </a:ext>
            </a:extLst>
          </p:cNvPr>
          <p:cNvSpPr txBox="1"/>
          <p:nvPr/>
        </p:nvSpPr>
        <p:spPr>
          <a:xfrm>
            <a:off x="6371696" y="5144979"/>
            <a:ext cx="2454518" cy="307777"/>
          </a:xfrm>
          <a:prstGeom prst="rect">
            <a:avLst/>
          </a:prstGeom>
          <a:noFill/>
        </p:spPr>
        <p:txBody>
          <a:bodyPr wrap="none" rtlCol="0">
            <a:spAutoFit/>
          </a:bodyPr>
          <a:lstStyle/>
          <a:p>
            <a:pPr algn="ctr"/>
            <a:r>
              <a:rPr lang="ja-JP" altLang="en-US" sz="1400" b="1" dirty="0">
                <a:latin typeface="UD デジタル 教科書体 NK-B" panose="02020700000000000000" pitchFamily="18" charset="-128"/>
                <a:ea typeface="UD デジタル 教科書体 NK-B" panose="02020700000000000000" pitchFamily="18" charset="-128"/>
              </a:rPr>
              <a:t>あんふぁん（こども</a:t>
            </a:r>
            <a:r>
              <a:rPr lang="en-US" altLang="ja-JP" sz="1400" b="1" dirty="0">
                <a:latin typeface="UD デジタル 教科書体 NK-B" panose="02020700000000000000" pitchFamily="18" charset="-128"/>
                <a:ea typeface="UD デジタル 教科書体 NK-B" panose="02020700000000000000" pitchFamily="18" charset="-128"/>
              </a:rPr>
              <a:t>7</a:t>
            </a:r>
            <a:r>
              <a:rPr lang="ja-JP" altLang="en-US" sz="1400" b="1" dirty="0">
                <a:latin typeface="UD デジタル 教科書体 NK-B" panose="02020700000000000000" pitchFamily="18" charset="-128"/>
                <a:ea typeface="UD デジタル 教科書体 NK-B" panose="02020700000000000000" pitchFamily="18" charset="-128"/>
              </a:rPr>
              <a:t>りびんぐ）</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5201814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6370" name="テキスト ボックス 9"/>
          <p:cNvSpPr txBox="1">
            <a:spLocks noChangeArrowheads="1"/>
          </p:cNvSpPr>
          <p:nvPr/>
        </p:nvSpPr>
        <p:spPr bwMode="auto">
          <a:xfrm>
            <a:off x="1617664" y="2911476"/>
            <a:ext cx="8785225" cy="646113"/>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defRPr/>
            </a:pPr>
            <a:endParaRPr lang="ja-JP" altLang="en-US" sz="1800">
              <a:latin typeface="UD デジタル 教科書体 NK-B" panose="02020700000000000000" pitchFamily="18" charset="-128"/>
              <a:ea typeface="UD デジタル 教科書体 NK-B" panose="02020700000000000000" pitchFamily="18" charset="-128"/>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93539" name="スライド番号プレースホルダー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BB992247-6000-4893-A0D1-4102177DEE7A}" type="slidenum">
              <a:rPr lang="en-US" altLang="ja-JP" sz="1200">
                <a:solidFill>
                  <a:srgbClr val="898989"/>
                </a:solidFill>
                <a:latin typeface="Times New Roman" panose="02020603050405020304" pitchFamily="18" charset="0"/>
              </a:rPr>
              <a:pPr>
                <a:spcBef>
                  <a:spcPct val="0"/>
                </a:spcBef>
                <a:buFontTx/>
                <a:buNone/>
              </a:pPr>
              <a:t>26</a:t>
            </a:fld>
            <a:endParaRPr lang="en-US" altLang="ja-JP" sz="1200">
              <a:solidFill>
                <a:srgbClr val="898989"/>
              </a:solidFill>
              <a:latin typeface="Times New Roman" panose="02020603050405020304" pitchFamily="18" charset="0"/>
            </a:endParaRPr>
          </a:p>
        </p:txBody>
      </p:sp>
      <p:sp>
        <p:nvSpPr>
          <p:cNvPr id="193540" name="Text Box 3"/>
          <p:cNvSpPr txBox="1">
            <a:spLocks noChangeArrowheads="1"/>
          </p:cNvSpPr>
          <p:nvPr/>
        </p:nvSpPr>
        <p:spPr bwMode="auto">
          <a:xfrm>
            <a:off x="1847851" y="2349500"/>
            <a:ext cx="496887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endParaRPr lang="ja-JP" altLang="ja-JP" sz="480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93541" name="Rectangle 3"/>
          <p:cNvSpPr>
            <a:spLocks noChangeArrowheads="1"/>
          </p:cNvSpPr>
          <p:nvPr/>
        </p:nvSpPr>
        <p:spPr bwMode="auto">
          <a:xfrm>
            <a:off x="1617664" y="2881313"/>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おこづかいの種類は？</a:t>
            </a:r>
          </a:p>
        </p:txBody>
      </p:sp>
      <p:sp>
        <p:nvSpPr>
          <p:cNvPr id="9" name="AutoShape 6"/>
          <p:cNvSpPr>
            <a:spLocks noChangeArrowheads="1"/>
          </p:cNvSpPr>
          <p:nvPr/>
        </p:nvSpPr>
        <p:spPr bwMode="auto">
          <a:xfrm>
            <a:off x="1978025" y="3705226"/>
            <a:ext cx="8064500" cy="485775"/>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a:solidFill>
                  <a:srgbClr val="FFFFFF"/>
                </a:solidFill>
                <a:latin typeface="UD デジタル 教科書体 NK-B" panose="02020700000000000000" pitchFamily="18" charset="-128"/>
                <a:ea typeface="UD デジタル 教科書体 NK-B" panose="02020700000000000000" pitchFamily="18" charset="-128"/>
              </a:rPr>
              <a:t>定額タイプ</a:t>
            </a:r>
          </a:p>
        </p:txBody>
      </p:sp>
      <p:sp>
        <p:nvSpPr>
          <p:cNvPr id="10" name="Text Box 9"/>
          <p:cNvSpPr txBox="1">
            <a:spLocks noChangeArrowheads="1"/>
          </p:cNvSpPr>
          <p:nvPr/>
        </p:nvSpPr>
        <p:spPr bwMode="auto">
          <a:xfrm>
            <a:off x="1982788" y="4452938"/>
            <a:ext cx="8259762"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週単位や月単位など一定の期間に、一定の金額を渡すもの。</a:t>
            </a:r>
          </a:p>
          <a:p>
            <a:pPr eaLnBrk="1" hangingPunct="1">
              <a:spcBef>
                <a:spcPct val="0"/>
              </a:spcBef>
              <a:buFont typeface="Wingdings" panose="05000000000000000000" pitchFamily="2" charset="2"/>
              <a:buNone/>
            </a:pPr>
            <a:endParaRPr lang="ja-JP" altLang="en-US" sz="240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94568" name="テキスト ボックス 9"/>
          <p:cNvSpPr txBox="1">
            <a:spLocks noChangeArrowheads="1"/>
          </p:cNvSpPr>
          <p:nvPr/>
        </p:nvSpPr>
        <p:spPr bwMode="auto">
          <a:xfrm>
            <a:off x="1617662" y="252413"/>
            <a:ext cx="8785225" cy="647700"/>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おこづかいはいつからスタート？</a:t>
            </a:r>
          </a:p>
        </p:txBody>
      </p:sp>
      <p:sp>
        <p:nvSpPr>
          <p:cNvPr id="12" name="Text Box 9"/>
          <p:cNvSpPr txBox="1">
            <a:spLocks noChangeArrowheads="1"/>
          </p:cNvSpPr>
          <p:nvPr/>
        </p:nvSpPr>
        <p:spPr bwMode="auto">
          <a:xfrm>
            <a:off x="1833563" y="977901"/>
            <a:ext cx="82613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240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子どもたちにお金というものの概念がついた時。</a:t>
            </a:r>
          </a:p>
          <a:p>
            <a:pPr eaLnBrk="1" hangingPunct="1">
              <a:spcBef>
                <a:spcPct val="0"/>
              </a:spcBef>
              <a:buFont typeface="Wingdings" panose="05000000000000000000" pitchFamily="2" charset="2"/>
              <a:buNone/>
            </a:pPr>
            <a:endParaRPr lang="ja-JP" altLang="en-US" sz="240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3" name="Text Box 9"/>
          <p:cNvSpPr txBox="1">
            <a:spLocks noChangeArrowheads="1"/>
          </p:cNvSpPr>
          <p:nvPr/>
        </p:nvSpPr>
        <p:spPr bwMode="auto">
          <a:xfrm>
            <a:off x="1641475" y="1539876"/>
            <a:ext cx="82613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240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物をお金で買うということを知った時</a:t>
            </a:r>
          </a:p>
          <a:p>
            <a:pPr algn="ctr" eaLnBrk="1" hangingPunct="1">
              <a:spcBef>
                <a:spcPct val="0"/>
              </a:spcBef>
              <a:buFont typeface="Wingdings" panose="05000000000000000000" pitchFamily="2" charset="2"/>
              <a:buNone/>
            </a:pPr>
            <a:endParaRPr lang="ja-JP" altLang="en-US" sz="240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Tree>
    <p:extLst>
      <p:ext uri="{BB962C8B-B14F-4D97-AF65-F5344CB8AC3E}">
        <p14:creationId xmlns:p14="http://schemas.microsoft.com/office/powerpoint/2010/main" val="1059230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86370"/>
                                        </p:tgtEl>
                                        <p:attrNameLst>
                                          <p:attrName>style.visibility</p:attrName>
                                        </p:attrNameLst>
                                      </p:cBhvr>
                                      <p:to>
                                        <p:strVal val="visible"/>
                                      </p:to>
                                    </p:set>
                                    <p:animEffect transition="in" filter="fade">
                                      <p:cBhvr>
                                        <p:cTn id="20" dur="1000"/>
                                        <p:tgtEl>
                                          <p:spTgt spid="186370"/>
                                        </p:tgtEl>
                                      </p:cBhvr>
                                    </p:animEffect>
                                    <p:anim calcmode="lin" valueType="num">
                                      <p:cBhvr>
                                        <p:cTn id="21" dur="1000" fill="hold"/>
                                        <p:tgtEl>
                                          <p:spTgt spid="186370"/>
                                        </p:tgtEl>
                                        <p:attrNameLst>
                                          <p:attrName>ppt_x</p:attrName>
                                        </p:attrNameLst>
                                      </p:cBhvr>
                                      <p:tavLst>
                                        <p:tav tm="0">
                                          <p:val>
                                            <p:strVal val="#ppt_x"/>
                                          </p:val>
                                        </p:tav>
                                        <p:tav tm="100000">
                                          <p:val>
                                            <p:strVal val="#ppt_x"/>
                                          </p:val>
                                        </p:tav>
                                      </p:tavLst>
                                    </p:anim>
                                    <p:anim calcmode="lin" valueType="num">
                                      <p:cBhvr>
                                        <p:cTn id="22" dur="1000" fill="hold"/>
                                        <p:tgtEl>
                                          <p:spTgt spid="186370"/>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animBg="1"/>
      <p:bldP spid="9" grpId="0" animBg="1"/>
      <p:bldP spid="10"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1989327" y="1146306"/>
            <a:ext cx="3880782" cy="5486400"/>
          </a:xfrm>
        </p:spPr>
      </p:pic>
      <p:sp>
        <p:nvSpPr>
          <p:cNvPr id="195594"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kumimoji="0" lang="en-US" altLang="ja-JP" sz="1000">
                <a:solidFill>
                  <a:srgbClr val="898989"/>
                </a:solidFill>
                <a:latin typeface="Times New Roman" panose="02020603050405020304" pitchFamily="18" charset="0"/>
              </a:rPr>
              <a:t>© 2017 Kid's Money School</a:t>
            </a:r>
            <a:endParaRPr lang="en-US" altLang="ja-JP" sz="1400">
              <a:solidFill>
                <a:srgbClr val="898989"/>
              </a:solidFill>
              <a:latin typeface="Times New Roman" panose="02020603050405020304" pitchFamily="18" charset="0"/>
            </a:endParaRPr>
          </a:p>
        </p:txBody>
      </p:sp>
      <p:sp>
        <p:nvSpPr>
          <p:cNvPr id="195588"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59AD14D9-4DEC-4255-8E2A-2517820867BE}" type="slidenum">
              <a:rPr lang="en-US" altLang="ja-JP" sz="1200">
                <a:solidFill>
                  <a:srgbClr val="898989"/>
                </a:solidFill>
                <a:latin typeface="Times New Roman" panose="02020603050405020304" pitchFamily="18" charset="0"/>
              </a:rPr>
              <a:pPr>
                <a:spcBef>
                  <a:spcPct val="0"/>
                </a:spcBef>
                <a:buFontTx/>
                <a:buNone/>
              </a:pPr>
              <a:t>27</a:t>
            </a:fld>
            <a:endParaRPr lang="en-US" altLang="ja-JP" sz="1200">
              <a:solidFill>
                <a:srgbClr val="898989"/>
              </a:solidFill>
              <a:latin typeface="Times New Roman" panose="02020603050405020304" pitchFamily="18" charset="0"/>
            </a:endParaRPr>
          </a:p>
        </p:txBody>
      </p:sp>
      <p:sp>
        <p:nvSpPr>
          <p:cNvPr id="196611"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95589" name="Rectangle 4"/>
          <p:cNvSpPr>
            <a:spLocks noChangeArrowheads="1"/>
          </p:cNvSpPr>
          <p:nvPr/>
        </p:nvSpPr>
        <p:spPr bwMode="auto">
          <a:xfrm>
            <a:off x="1703388" y="727076"/>
            <a:ext cx="91440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計画表でルールを決める　</a:t>
            </a:r>
          </a:p>
        </p:txBody>
      </p:sp>
      <p:sp>
        <p:nvSpPr>
          <p:cNvPr id="195590" name="Rectangle 11"/>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おこづかいの取り決め</a:t>
            </a:r>
          </a:p>
        </p:txBody>
      </p:sp>
      <p:sp>
        <p:nvSpPr>
          <p:cNvPr id="17" name="Rectangle 10"/>
          <p:cNvSpPr>
            <a:spLocks noChangeArrowheads="1"/>
          </p:cNvSpPr>
          <p:nvPr/>
        </p:nvSpPr>
        <p:spPr bwMode="auto">
          <a:xfrm>
            <a:off x="6687186" y="1799581"/>
            <a:ext cx="4041775" cy="39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・筆記用具、お菓子</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・自由に使えるお金</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・人のためにつかう、</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　「ありがとう」のお金</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家族やお友達の誕生日プレゼント</a:t>
            </a: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24</a:t>
            </a: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時間テレビ　など</a:t>
            </a: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 typeface="Arial" panose="020B0604020202020204" pitchFamily="34" charset="0"/>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・貯金のお金</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 typeface="Arial" panose="020B0604020202020204" pitchFamily="34" charset="0"/>
              <a:buNone/>
            </a:pP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自転車や価格の高いゲームなどを買うためや</a:t>
            </a: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 typeface="Arial" panose="020B0604020202020204" pitchFamily="34" charset="0"/>
              <a:buNone/>
            </a:pP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投資の勉強用</a:t>
            </a:r>
          </a:p>
          <a:p>
            <a:pPr eaLnBrk="1" hangingPunct="1">
              <a:buFontTx/>
              <a:buNone/>
            </a:pPr>
            <a:endParaRPr lang="ja-JP" altLang="en-US" sz="2000" b="1" dirty="0">
              <a:solidFill>
                <a:srgbClr val="FF505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buFontTx/>
              <a:buNone/>
            </a:pPr>
            <a:endParaRPr lang="ja-JP" altLang="en-US" sz="2000" b="1" dirty="0">
              <a:solidFill>
                <a:srgbClr val="FF505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buFontTx/>
              <a:buNone/>
            </a:pPr>
            <a:r>
              <a:rPr lang="ja-JP" altLang="en-US" sz="2800" b="1" dirty="0">
                <a:solidFill>
                  <a:srgbClr val="FF5050"/>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2" name="正方形/長方形 1">
            <a:extLst>
              <a:ext uri="{FF2B5EF4-FFF2-40B4-BE49-F238E27FC236}">
                <a16:creationId xmlns:a16="http://schemas.microsoft.com/office/drawing/2014/main" id="{8B5931E8-7684-4B7C-8D5D-6BDDE87591A5}"/>
              </a:ext>
            </a:extLst>
          </p:cNvPr>
          <p:cNvSpPr/>
          <p:nvPr/>
        </p:nvSpPr>
        <p:spPr>
          <a:xfrm>
            <a:off x="1919286" y="1269507"/>
            <a:ext cx="4176714" cy="52467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7611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fade">
                                      <p:cBhvr>
                                        <p:cTn id="13" dur="1000"/>
                                        <p:tgtEl>
                                          <p:spTgt spid="17">
                                            <p:txEl>
                                              <p:pRg st="0" end="0"/>
                                            </p:txEl>
                                          </p:spTgt>
                                        </p:tgtEl>
                                      </p:cBhvr>
                                    </p:animEffect>
                                    <p:anim calcmode="lin" valueType="num">
                                      <p:cBhvr>
                                        <p:cTn id="14"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7">
                                            <p:txEl>
                                              <p:pRg st="2" end="2"/>
                                            </p:txEl>
                                          </p:spTgt>
                                        </p:tgtEl>
                                        <p:attrNameLst>
                                          <p:attrName>style.visibility</p:attrName>
                                        </p:attrNameLst>
                                      </p:cBhvr>
                                      <p:to>
                                        <p:strVal val="visible"/>
                                      </p:to>
                                    </p:set>
                                    <p:animEffect transition="in" filter="fade">
                                      <p:cBhvr>
                                        <p:cTn id="20" dur="1000"/>
                                        <p:tgtEl>
                                          <p:spTgt spid="17">
                                            <p:txEl>
                                              <p:pRg st="2" end="2"/>
                                            </p:txEl>
                                          </p:spTgt>
                                        </p:tgtEl>
                                      </p:cBhvr>
                                    </p:animEffect>
                                    <p:anim calcmode="lin" valueType="num">
                                      <p:cBhvr>
                                        <p:cTn id="21"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fade">
                                      <p:cBhvr>
                                        <p:cTn id="27" dur="1000"/>
                                        <p:tgtEl>
                                          <p:spTgt spid="17">
                                            <p:txEl>
                                              <p:pRg st="4" end="4"/>
                                            </p:txEl>
                                          </p:spTgt>
                                        </p:tgtEl>
                                      </p:cBhvr>
                                    </p:animEffect>
                                    <p:anim calcmode="lin" valueType="num">
                                      <p:cBhvr>
                                        <p:cTn id="28"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7">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xEl>
                                              <p:pRg st="5" end="5"/>
                                            </p:txEl>
                                          </p:spTgt>
                                        </p:tgtEl>
                                        <p:attrNameLst>
                                          <p:attrName>style.visibility</p:attrName>
                                        </p:attrNameLst>
                                      </p:cBhvr>
                                      <p:to>
                                        <p:strVal val="visible"/>
                                      </p:to>
                                    </p:set>
                                    <p:animEffect transition="in" filter="fade">
                                      <p:cBhvr>
                                        <p:cTn id="32" dur="1000"/>
                                        <p:tgtEl>
                                          <p:spTgt spid="17">
                                            <p:txEl>
                                              <p:pRg st="5" end="5"/>
                                            </p:txEl>
                                          </p:spTgt>
                                        </p:tgtEl>
                                      </p:cBhvr>
                                    </p:animEffect>
                                    <p:anim calcmode="lin" valueType="num">
                                      <p:cBhvr>
                                        <p:cTn id="33" dur="1000" fill="hold"/>
                                        <p:tgtEl>
                                          <p:spTgt spid="1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17">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xEl>
                                              <p:pRg st="6" end="6"/>
                                            </p:txEl>
                                          </p:spTgt>
                                        </p:tgtEl>
                                        <p:attrNameLst>
                                          <p:attrName>style.visibility</p:attrName>
                                        </p:attrNameLst>
                                      </p:cBhvr>
                                      <p:to>
                                        <p:strVal val="visible"/>
                                      </p:to>
                                    </p:set>
                                    <p:animEffect transition="in" filter="fade">
                                      <p:cBhvr>
                                        <p:cTn id="37" dur="1000"/>
                                        <p:tgtEl>
                                          <p:spTgt spid="17">
                                            <p:txEl>
                                              <p:pRg st="6" end="6"/>
                                            </p:txEl>
                                          </p:spTgt>
                                        </p:tgtEl>
                                      </p:cBhvr>
                                    </p:animEffect>
                                    <p:anim calcmode="lin" valueType="num">
                                      <p:cBhvr>
                                        <p:cTn id="38" dur="1000" fill="hold"/>
                                        <p:tgtEl>
                                          <p:spTgt spid="17">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7">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xEl>
                                              <p:pRg st="7" end="7"/>
                                            </p:txEl>
                                          </p:spTgt>
                                        </p:tgtEl>
                                        <p:attrNameLst>
                                          <p:attrName>style.visibility</p:attrName>
                                        </p:attrNameLst>
                                      </p:cBhvr>
                                      <p:to>
                                        <p:strVal val="visible"/>
                                      </p:to>
                                    </p:set>
                                    <p:animEffect transition="in" filter="fade">
                                      <p:cBhvr>
                                        <p:cTn id="42" dur="1000"/>
                                        <p:tgtEl>
                                          <p:spTgt spid="17">
                                            <p:txEl>
                                              <p:pRg st="7" end="7"/>
                                            </p:txEl>
                                          </p:spTgt>
                                        </p:tgtEl>
                                      </p:cBhvr>
                                    </p:animEffect>
                                    <p:anim calcmode="lin" valueType="num">
                                      <p:cBhvr>
                                        <p:cTn id="43" dur="1000" fill="hold"/>
                                        <p:tgtEl>
                                          <p:spTgt spid="17">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1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xEl>
                                              <p:pRg st="9" end="9"/>
                                            </p:txEl>
                                          </p:spTgt>
                                        </p:tgtEl>
                                        <p:attrNameLst>
                                          <p:attrName>style.visibility</p:attrName>
                                        </p:attrNameLst>
                                      </p:cBhvr>
                                      <p:to>
                                        <p:strVal val="visible"/>
                                      </p:to>
                                    </p:set>
                                    <p:animEffect transition="in" filter="fade">
                                      <p:cBhvr>
                                        <p:cTn id="49" dur="1000"/>
                                        <p:tgtEl>
                                          <p:spTgt spid="17">
                                            <p:txEl>
                                              <p:pRg st="9" end="9"/>
                                            </p:txEl>
                                          </p:spTgt>
                                        </p:tgtEl>
                                      </p:cBhvr>
                                    </p:animEffect>
                                    <p:anim calcmode="lin" valueType="num">
                                      <p:cBhvr>
                                        <p:cTn id="50" dur="1000" fill="hold"/>
                                        <p:tgtEl>
                                          <p:spTgt spid="17">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17">
                                            <p:txEl>
                                              <p:pRg st="9" end="9"/>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7">
                                            <p:txEl>
                                              <p:pRg st="10" end="10"/>
                                            </p:txEl>
                                          </p:spTgt>
                                        </p:tgtEl>
                                        <p:attrNameLst>
                                          <p:attrName>style.visibility</p:attrName>
                                        </p:attrNameLst>
                                      </p:cBhvr>
                                      <p:to>
                                        <p:strVal val="visible"/>
                                      </p:to>
                                    </p:set>
                                    <p:animEffect transition="in" filter="fade">
                                      <p:cBhvr>
                                        <p:cTn id="54" dur="1000"/>
                                        <p:tgtEl>
                                          <p:spTgt spid="17">
                                            <p:txEl>
                                              <p:pRg st="10" end="10"/>
                                            </p:txEl>
                                          </p:spTgt>
                                        </p:tgtEl>
                                      </p:cBhvr>
                                    </p:animEffect>
                                    <p:anim calcmode="lin" valueType="num">
                                      <p:cBhvr>
                                        <p:cTn id="55" dur="1000" fill="hold"/>
                                        <p:tgtEl>
                                          <p:spTgt spid="17">
                                            <p:txEl>
                                              <p:pRg st="10" end="10"/>
                                            </p:txEl>
                                          </p:spTgt>
                                        </p:tgtEl>
                                        <p:attrNameLst>
                                          <p:attrName>ppt_x</p:attrName>
                                        </p:attrNameLst>
                                      </p:cBhvr>
                                      <p:tavLst>
                                        <p:tav tm="0">
                                          <p:val>
                                            <p:strVal val="#ppt_x"/>
                                          </p:val>
                                        </p:tav>
                                        <p:tav tm="100000">
                                          <p:val>
                                            <p:strVal val="#ppt_x"/>
                                          </p:val>
                                        </p:tav>
                                      </p:tavLst>
                                    </p:anim>
                                    <p:anim calcmode="lin" valueType="num">
                                      <p:cBhvr>
                                        <p:cTn id="56" dur="1000" fill="hold"/>
                                        <p:tgtEl>
                                          <p:spTgt spid="17">
                                            <p:txEl>
                                              <p:pRg st="10" end="10"/>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7">
                                            <p:txEl>
                                              <p:pRg st="11" end="11"/>
                                            </p:txEl>
                                          </p:spTgt>
                                        </p:tgtEl>
                                        <p:attrNameLst>
                                          <p:attrName>style.visibility</p:attrName>
                                        </p:attrNameLst>
                                      </p:cBhvr>
                                      <p:to>
                                        <p:strVal val="visible"/>
                                      </p:to>
                                    </p:set>
                                    <p:animEffect transition="in" filter="fade">
                                      <p:cBhvr>
                                        <p:cTn id="59" dur="1000"/>
                                        <p:tgtEl>
                                          <p:spTgt spid="17">
                                            <p:txEl>
                                              <p:pRg st="11" end="11"/>
                                            </p:txEl>
                                          </p:spTgt>
                                        </p:tgtEl>
                                      </p:cBhvr>
                                    </p:animEffect>
                                    <p:anim calcmode="lin" valueType="num">
                                      <p:cBhvr>
                                        <p:cTn id="60" dur="1000" fill="hold"/>
                                        <p:tgtEl>
                                          <p:spTgt spid="17">
                                            <p:txEl>
                                              <p:pRg st="11" end="11"/>
                                            </p:txEl>
                                          </p:spTgt>
                                        </p:tgtEl>
                                        <p:attrNameLst>
                                          <p:attrName>ppt_x</p:attrName>
                                        </p:attrNameLst>
                                      </p:cBhvr>
                                      <p:tavLst>
                                        <p:tav tm="0">
                                          <p:val>
                                            <p:strVal val="#ppt_x"/>
                                          </p:val>
                                        </p:tav>
                                        <p:tav tm="100000">
                                          <p:val>
                                            <p:strVal val="#ppt_x"/>
                                          </p:val>
                                        </p:tav>
                                      </p:tavLst>
                                    </p:anim>
                                    <p:anim calcmode="lin" valueType="num">
                                      <p:cBhvr>
                                        <p:cTn id="61" dur="1000" fill="hold"/>
                                        <p:tgtEl>
                                          <p:spTgt spid="17">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6187" y="765969"/>
            <a:ext cx="3891287" cy="5519742"/>
          </a:xfrm>
          <a:prstGeom prst="rect">
            <a:avLst/>
          </a:prstGeom>
        </p:spPr>
      </p:pic>
      <p:sp>
        <p:nvSpPr>
          <p:cNvPr id="196611"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95594" name="フッター プレースホルダー 3"/>
          <p:cNvSpPr>
            <a:spLocks noGrp="1"/>
          </p:cNvSpPr>
          <p:nvPr>
            <p:ph type="ftr" sz="quarter" idx="11"/>
          </p:nvPr>
        </p:nvSpPr>
        <p:spPr bwMode="auto">
          <a:xfrm>
            <a:off x="4038600" y="6469860"/>
            <a:ext cx="411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kumimoji="0" lang="en-US" altLang="ja-JP" sz="1000" dirty="0">
                <a:solidFill>
                  <a:srgbClr val="898989"/>
                </a:solidFill>
                <a:latin typeface="Times New Roman" panose="02020603050405020304" pitchFamily="18" charset="0"/>
              </a:rPr>
              <a:t>© 2017 Kid's Money School</a:t>
            </a:r>
            <a:endParaRPr lang="en-US" altLang="ja-JP" sz="1400" dirty="0">
              <a:solidFill>
                <a:srgbClr val="898989"/>
              </a:solidFill>
              <a:latin typeface="Times New Roman" panose="02020603050405020304" pitchFamily="18" charset="0"/>
            </a:endParaRPr>
          </a:p>
        </p:txBody>
      </p:sp>
      <p:sp>
        <p:nvSpPr>
          <p:cNvPr id="195588"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59AD14D9-4DEC-4255-8E2A-2517820867BE}" type="slidenum">
              <a:rPr lang="en-US" altLang="ja-JP" sz="1200">
                <a:solidFill>
                  <a:srgbClr val="898989"/>
                </a:solidFill>
                <a:latin typeface="Times New Roman" panose="02020603050405020304" pitchFamily="18" charset="0"/>
              </a:rPr>
              <a:pPr>
                <a:spcBef>
                  <a:spcPct val="0"/>
                </a:spcBef>
                <a:buFontTx/>
                <a:buNone/>
              </a:pPr>
              <a:t>28</a:t>
            </a:fld>
            <a:endParaRPr lang="en-US" altLang="ja-JP" sz="1200">
              <a:solidFill>
                <a:srgbClr val="898989"/>
              </a:solidFill>
              <a:latin typeface="Times New Roman" panose="02020603050405020304" pitchFamily="18" charset="0"/>
            </a:endParaRPr>
          </a:p>
        </p:txBody>
      </p:sp>
      <p:sp>
        <p:nvSpPr>
          <p:cNvPr id="195590" name="Rectangle 11"/>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おこづかいの取り決め</a:t>
            </a:r>
          </a:p>
        </p:txBody>
      </p:sp>
      <p:sp>
        <p:nvSpPr>
          <p:cNvPr id="7" name="正方形/長方形 6">
            <a:extLst>
              <a:ext uri="{FF2B5EF4-FFF2-40B4-BE49-F238E27FC236}">
                <a16:creationId xmlns:a16="http://schemas.microsoft.com/office/drawing/2014/main" id="{7A091A01-454B-4902-BAA0-0888516164C2}"/>
              </a:ext>
            </a:extLst>
          </p:cNvPr>
          <p:cNvSpPr/>
          <p:nvPr/>
        </p:nvSpPr>
        <p:spPr>
          <a:xfrm>
            <a:off x="3643473" y="985838"/>
            <a:ext cx="4176714" cy="52467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804672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4010385" y="1331490"/>
            <a:ext cx="3629894" cy="5131710"/>
          </a:xfrm>
        </p:spPr>
      </p:pic>
      <p:sp>
        <p:nvSpPr>
          <p:cNvPr id="195594"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kumimoji="0" lang="en-US" altLang="ja-JP" sz="1000">
                <a:solidFill>
                  <a:srgbClr val="898989"/>
                </a:solidFill>
                <a:latin typeface="Times New Roman" panose="02020603050405020304" pitchFamily="18" charset="0"/>
              </a:rPr>
              <a:t>© 2017 Kid's Money School</a:t>
            </a:r>
            <a:endParaRPr lang="en-US" altLang="ja-JP" sz="1400">
              <a:solidFill>
                <a:srgbClr val="898989"/>
              </a:solidFill>
              <a:latin typeface="Times New Roman" panose="02020603050405020304" pitchFamily="18" charset="0"/>
            </a:endParaRPr>
          </a:p>
        </p:txBody>
      </p:sp>
      <p:sp>
        <p:nvSpPr>
          <p:cNvPr id="195588"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59AD14D9-4DEC-4255-8E2A-2517820867BE}" type="slidenum">
              <a:rPr lang="en-US" altLang="ja-JP" sz="1200">
                <a:solidFill>
                  <a:srgbClr val="898989"/>
                </a:solidFill>
                <a:latin typeface="Times New Roman" panose="02020603050405020304" pitchFamily="18" charset="0"/>
              </a:rPr>
              <a:pPr>
                <a:spcBef>
                  <a:spcPct val="0"/>
                </a:spcBef>
                <a:buFontTx/>
                <a:buNone/>
              </a:pPr>
              <a:t>29</a:t>
            </a:fld>
            <a:endParaRPr lang="en-US" altLang="ja-JP" sz="1200">
              <a:solidFill>
                <a:srgbClr val="898989"/>
              </a:solidFill>
              <a:latin typeface="Times New Roman" panose="02020603050405020304" pitchFamily="18" charset="0"/>
            </a:endParaRPr>
          </a:p>
        </p:txBody>
      </p:sp>
      <p:sp>
        <p:nvSpPr>
          <p:cNvPr id="196611"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95589" name="Rectangle 4"/>
          <p:cNvSpPr>
            <a:spLocks noChangeArrowheads="1"/>
          </p:cNvSpPr>
          <p:nvPr/>
        </p:nvSpPr>
        <p:spPr bwMode="auto">
          <a:xfrm>
            <a:off x="1596856" y="863767"/>
            <a:ext cx="3942810" cy="467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dirty="0" err="1">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a:t>
            </a:r>
            <a:r>
              <a:rPr lang="ja-JP" altLang="en-US"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かい帳を使う　</a:t>
            </a:r>
          </a:p>
        </p:txBody>
      </p:sp>
      <p:sp>
        <p:nvSpPr>
          <p:cNvPr id="195590" name="Rectangle 11"/>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おこづかいの取り決め</a:t>
            </a:r>
          </a:p>
        </p:txBody>
      </p:sp>
      <p:sp>
        <p:nvSpPr>
          <p:cNvPr id="195591" name="Rectangle 18"/>
          <p:cNvSpPr>
            <a:spLocks noChangeArrowheads="1"/>
          </p:cNvSpPr>
          <p:nvPr/>
        </p:nvSpPr>
        <p:spPr bwMode="auto">
          <a:xfrm>
            <a:off x="1703388" y="2546210"/>
            <a:ext cx="27368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sz="20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自分のおかねの内訳を毎月理解させる</a:t>
            </a:r>
            <a:endParaRPr lang="en-US" altLang="ja-JP" sz="20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95592" name="Rectangle 20"/>
          <p:cNvSpPr>
            <a:spLocks noChangeArrowheads="1"/>
          </p:cNvSpPr>
          <p:nvPr/>
        </p:nvSpPr>
        <p:spPr bwMode="auto">
          <a:xfrm>
            <a:off x="7323138" y="3786338"/>
            <a:ext cx="33448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sz="24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「なに」に「いくら」使ったのかを書く</a:t>
            </a:r>
          </a:p>
        </p:txBody>
      </p:sp>
      <p:sp>
        <p:nvSpPr>
          <p:cNvPr id="15" name="円形吹き出し 14"/>
          <p:cNvSpPr/>
          <p:nvPr/>
        </p:nvSpPr>
        <p:spPr>
          <a:xfrm>
            <a:off x="1665289" y="2173138"/>
            <a:ext cx="2768600" cy="1384300"/>
          </a:xfrm>
          <a:prstGeom prst="wedgeEllipseCallout">
            <a:avLst>
              <a:gd name="adj1" fmla="val 52946"/>
              <a:gd name="adj2" fmla="val 54788"/>
            </a:avLst>
          </a:prstGeom>
          <a:noFill/>
          <a:ln>
            <a:solidFill>
              <a:srgbClr val="2929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 name="円形吹き出し 15"/>
          <p:cNvSpPr/>
          <p:nvPr/>
        </p:nvSpPr>
        <p:spPr>
          <a:xfrm flipH="1">
            <a:off x="7210425" y="3321200"/>
            <a:ext cx="3384550" cy="1689100"/>
          </a:xfrm>
          <a:prstGeom prst="wedgeEllipseCallout">
            <a:avLst>
              <a:gd name="adj1" fmla="val 97571"/>
              <a:gd name="adj2" fmla="val 20737"/>
            </a:avLst>
          </a:prstGeom>
          <a:noFill/>
          <a:ln>
            <a:solidFill>
              <a:srgbClr val="2929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692839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テキスト ボックス 9"/>
          <p:cNvSpPr txBox="1">
            <a:spLocks noChangeArrowheads="1"/>
          </p:cNvSpPr>
          <p:nvPr/>
        </p:nvSpPr>
        <p:spPr bwMode="auto">
          <a:xfrm>
            <a:off x="1524000" y="227442"/>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solidFill>
                <a:srgbClr val="000000"/>
              </a:solidFill>
              <a:latin typeface="Times New Roman" panose="02020603050405020304" pitchFamily="18" charset="0"/>
            </a:endParaRPr>
          </a:p>
          <a:p>
            <a:pPr eaLnBrk="1" hangingPunct="1">
              <a:spcBef>
                <a:spcPct val="0"/>
              </a:spcBef>
              <a:buFontTx/>
              <a:buNone/>
              <a:defRPr/>
            </a:pPr>
            <a:endParaRPr lang="ja-JP" altLang="en-US" sz="1800">
              <a:solidFill>
                <a:srgbClr val="000000"/>
              </a:solidFill>
              <a:latin typeface="Times New Roman" panose="02020603050405020304" pitchFamily="18" charset="0"/>
            </a:endParaRPr>
          </a:p>
        </p:txBody>
      </p:sp>
      <p:sp>
        <p:nvSpPr>
          <p:cNvPr id="159751" name="フッター プレースホルダー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9747" name="スライド番号プレースホルダー 6"/>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229158D-B84C-4399-B6EF-4565F0A09427}" type="slidenum">
              <a:rPr lang="en-US" altLang="ja-JP" sz="1200">
                <a:solidFill>
                  <a:srgbClr val="898989"/>
                </a:solidFill>
                <a:latin typeface="Times New Roman" panose="02020603050405020304" pitchFamily="18" charset="0"/>
              </a:rPr>
              <a:pPr>
                <a:spcBef>
                  <a:spcPct val="0"/>
                </a:spcBef>
                <a:buFontTx/>
                <a:buNone/>
              </a:pPr>
              <a:t>3</a:t>
            </a:fld>
            <a:endParaRPr lang="en-US" altLang="ja-JP" sz="1200">
              <a:solidFill>
                <a:srgbClr val="898989"/>
              </a:solidFill>
              <a:latin typeface="Times New Roman" panose="02020603050405020304" pitchFamily="18" charset="0"/>
            </a:endParaRPr>
          </a:p>
        </p:txBody>
      </p:sp>
      <p:sp>
        <p:nvSpPr>
          <p:cNvPr id="159748" name="Rectangle 3"/>
          <p:cNvSpPr>
            <a:spLocks noChangeArrowheads="1"/>
          </p:cNvSpPr>
          <p:nvPr/>
        </p:nvSpPr>
        <p:spPr bwMode="auto">
          <a:xfrm>
            <a:off x="1524000" y="179814"/>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FFFF"/>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むかしのおかね</a:t>
            </a:r>
          </a:p>
        </p:txBody>
      </p:sp>
      <p:sp>
        <p:nvSpPr>
          <p:cNvPr id="11" name="Rectangle 4"/>
          <p:cNvSpPr>
            <a:spLocks noChangeArrowheads="1"/>
          </p:cNvSpPr>
          <p:nvPr/>
        </p:nvSpPr>
        <p:spPr bwMode="auto">
          <a:xfrm>
            <a:off x="1524000" y="765174"/>
            <a:ext cx="9144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defRPr/>
            </a:pPr>
            <a:r>
              <a:rPr lang="ja-JP" altLang="en-US" sz="36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おおむかしのひとは、</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じぶんのものとほかのひとのものをこうかんして、</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ほしいものを</a:t>
            </a:r>
            <a:r>
              <a:rPr lang="ja-JP" altLang="en-US" sz="2400" dirty="0" err="1">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てに</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いれていました。</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endParaRPr lang="en-US" altLang="ja-JP" sz="1100" dirty="0">
              <a:solidFill>
                <a:srgbClr val="00CC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これを</a:t>
            </a:r>
            <a:r>
              <a:rPr lang="ja-JP" altLang="en-US"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「ぶつぶつこうかん」</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といいます。</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endParaRPr lang="en-US" altLang="ja-JP" sz="1100"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おたがいのほしいものがあわないとうまくいかないという</a:t>
            </a:r>
            <a:endParaRPr lang="en-US" altLang="ja-JP"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むずかしいことがありました。</a:t>
            </a:r>
            <a:endParaRPr lang="en-US" altLang="ja-JP"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12" name="Rectangle 4"/>
          <p:cNvSpPr>
            <a:spLocks noChangeArrowheads="1"/>
          </p:cNvSpPr>
          <p:nvPr/>
        </p:nvSpPr>
        <p:spPr bwMode="auto">
          <a:xfrm>
            <a:off x="1523999" y="4167615"/>
            <a:ext cx="9144001"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defRPr/>
            </a:pPr>
            <a:r>
              <a:rPr lang="ja-JP" altLang="en-US" sz="28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そこで、</a:t>
            </a:r>
            <a:endPar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１、だれもがほしがるもの</a:t>
            </a:r>
            <a:endParaRPr lang="en-US" altLang="ja-JP"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２、だれもがなっとくできる</a:t>
            </a:r>
            <a:r>
              <a:rPr lang="ja-JP" altLang="en-US" sz="2000" b="1" dirty="0" err="1">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ね</a:t>
            </a: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うちのあるもの</a:t>
            </a:r>
            <a:endParaRPr lang="en-US" altLang="ja-JP"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３、ほぞんができて、もちはこびができるもの</a:t>
            </a:r>
            <a:endParaRPr lang="en-US" altLang="ja-JP"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をお金</a:t>
            </a:r>
            <a:r>
              <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かね</a:t>
            </a:r>
            <a:r>
              <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のかわりとして、つかうようになりました。</a:t>
            </a:r>
            <a:endPar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pic>
        <p:nvPicPr>
          <p:cNvPr id="8" name="図 7">
            <a:extLst>
              <a:ext uri="{FF2B5EF4-FFF2-40B4-BE49-F238E27FC236}">
                <a16:creationId xmlns:a16="http://schemas.microsoft.com/office/drawing/2014/main" id="{B2FEF5B8-538F-4478-B0A4-BA0A0213CBE3}"/>
              </a:ext>
            </a:extLst>
          </p:cNvPr>
          <p:cNvPicPr>
            <a:picLocks noChangeAspect="1"/>
          </p:cNvPicPr>
          <p:nvPr/>
        </p:nvPicPr>
        <p:blipFill>
          <a:blip r:embed="rId3"/>
          <a:stretch>
            <a:fillRect/>
          </a:stretch>
        </p:blipFill>
        <p:spPr>
          <a:xfrm>
            <a:off x="9024239" y="3115037"/>
            <a:ext cx="3058336" cy="4328323"/>
          </a:xfrm>
          <a:prstGeom prst="rect">
            <a:avLst/>
          </a:prstGeom>
        </p:spPr>
      </p:pic>
      <p:sp>
        <p:nvSpPr>
          <p:cNvPr id="9" name="テキスト ボックス 8">
            <a:extLst>
              <a:ext uri="{FF2B5EF4-FFF2-40B4-BE49-F238E27FC236}">
                <a16:creationId xmlns:a16="http://schemas.microsoft.com/office/drawing/2014/main" id="{45899E32-3AC7-409B-ADEC-320B2C499A0C}"/>
              </a:ext>
            </a:extLst>
          </p:cNvPr>
          <p:cNvSpPr txBox="1"/>
          <p:nvPr/>
        </p:nvSpPr>
        <p:spPr>
          <a:xfrm>
            <a:off x="10525643" y="2551602"/>
            <a:ext cx="1518364" cy="415498"/>
          </a:xfrm>
          <a:prstGeom prst="rect">
            <a:avLst/>
          </a:prstGeom>
          <a:noFill/>
        </p:spPr>
        <p:txBody>
          <a:bodyPr wrap="none" rtlCol="0">
            <a:spAutoFit/>
          </a:bodyPr>
          <a:lstStyle/>
          <a:p>
            <a:r>
              <a:rPr kumimoji="1" lang="ja-JP" altLang="en-US" sz="1050" b="1" dirty="0">
                <a:latin typeface="UD デジタル 教科書体 N-B" panose="02020700000000000000" pitchFamily="17" charset="-128"/>
                <a:ea typeface="UD デジタル 教科書体 N-B" panose="02020700000000000000" pitchFamily="17" charset="-128"/>
              </a:rPr>
              <a:t>キッズマネ</a:t>
            </a:r>
            <a:r>
              <a:rPr kumimoji="1" lang="en-US" altLang="ja-JP" sz="1050" b="1" dirty="0">
                <a:latin typeface="UD デジタル 教科書体 N-B" panose="02020700000000000000" pitchFamily="17" charset="-128"/>
                <a:ea typeface="UD デジタル 教科書体 N-B" panose="02020700000000000000" pitchFamily="17" charset="-128"/>
              </a:rPr>
              <a:t>―</a:t>
            </a:r>
            <a:r>
              <a:rPr kumimoji="1" lang="ja-JP" altLang="en-US" sz="1050" b="1" dirty="0">
                <a:latin typeface="UD デジタル 教科書体 N-B" panose="02020700000000000000" pitchFamily="17" charset="-128"/>
                <a:ea typeface="UD デジタル 教科書体 N-B" panose="02020700000000000000" pitchFamily="17" charset="-128"/>
              </a:rPr>
              <a:t>スクール</a:t>
            </a:r>
            <a:endParaRPr kumimoji="1" lang="en-US" altLang="ja-JP" sz="1050" b="1" dirty="0">
              <a:latin typeface="UD デジタル 教科書体 N-B" panose="02020700000000000000" pitchFamily="17" charset="-128"/>
              <a:ea typeface="UD デジタル 教科書体 N-B" panose="02020700000000000000" pitchFamily="17" charset="-128"/>
            </a:endParaRPr>
          </a:p>
          <a:p>
            <a:r>
              <a:rPr kumimoji="1" lang="ja-JP" altLang="en-US" sz="1050" b="1" dirty="0">
                <a:latin typeface="UD デジタル 教科書体 N-B" panose="02020700000000000000" pitchFamily="17" charset="-128"/>
                <a:ea typeface="UD デジタル 教科書体 N-B" panose="02020700000000000000" pitchFamily="17" charset="-128"/>
              </a:rPr>
              <a:t>キャラクター</a:t>
            </a:r>
          </a:p>
        </p:txBody>
      </p:sp>
      <p:sp>
        <p:nvSpPr>
          <p:cNvPr id="10" name="テキスト ボックス 9">
            <a:extLst>
              <a:ext uri="{FF2B5EF4-FFF2-40B4-BE49-F238E27FC236}">
                <a16:creationId xmlns:a16="http://schemas.microsoft.com/office/drawing/2014/main" id="{823BA5AF-F6FD-45D8-9FB8-014A2CE6D09C}"/>
              </a:ext>
            </a:extLst>
          </p:cNvPr>
          <p:cNvSpPr txBox="1"/>
          <p:nvPr/>
        </p:nvSpPr>
        <p:spPr>
          <a:xfrm>
            <a:off x="10750709" y="2919822"/>
            <a:ext cx="1210588" cy="338554"/>
          </a:xfrm>
          <a:prstGeom prst="rect">
            <a:avLst/>
          </a:prstGeom>
          <a:noFill/>
        </p:spPr>
        <p:txBody>
          <a:bodyPr wrap="none" rtlCol="0">
            <a:spAutoFit/>
          </a:bodyPr>
          <a:lstStyle/>
          <a:p>
            <a:r>
              <a:rPr kumimoji="1" lang="ja-JP" altLang="en-US" sz="1600" b="1" dirty="0">
                <a:latin typeface="UD デジタル 教科書体 N-B" panose="02020700000000000000" pitchFamily="17" charset="-128"/>
                <a:ea typeface="UD デジタル 教科書体 N-B" panose="02020700000000000000" pitchFamily="17" charset="-128"/>
              </a:rPr>
              <a:t>マネクルン</a:t>
            </a:r>
          </a:p>
        </p:txBody>
      </p:sp>
    </p:spTree>
    <p:extLst>
      <p:ext uri="{BB962C8B-B14F-4D97-AF65-F5344CB8AC3E}">
        <p14:creationId xmlns:p14="http://schemas.microsoft.com/office/powerpoint/2010/main" val="25145605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fade">
                                      <p:cBhvr>
                                        <p:cTn id="7" dur="500"/>
                                        <p:tgtEl>
                                          <p:spTgt spid="11">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fade">
                                      <p:cBhvr>
                                        <p:cTn id="12" dur="500"/>
                                        <p:tgtEl>
                                          <p:spTgt spid="11">
                                            <p:txEl>
                                              <p:pRg st="6" end="6"/>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7" end="7"/>
                                            </p:txEl>
                                          </p:spTgt>
                                        </p:tgtEl>
                                        <p:attrNameLst>
                                          <p:attrName>style.visibility</p:attrName>
                                        </p:attrNameLst>
                                      </p:cBhvr>
                                      <p:to>
                                        <p:strVal val="visible"/>
                                      </p:to>
                                    </p:set>
                                    <p:animEffect transition="in" filter="fade">
                                      <p:cBhvr>
                                        <p:cTn id="15" dur="500"/>
                                        <p:tgtEl>
                                          <p:spTgt spid="11">
                                            <p:txEl>
                                              <p:pRg st="7" end="7"/>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fade">
                                      <p:cBhvr>
                                        <p:cTn id="20" dur="500"/>
                                        <p:tgtEl>
                                          <p:spTgt spid="12">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animEffect transition="in" filter="fade">
                                      <p:cBhvr>
                                        <p:cTn id="25" dur="500"/>
                                        <p:tgtEl>
                                          <p:spTgt spid="12">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xEl>
                                              <p:pRg st="2" end="2"/>
                                            </p:txEl>
                                          </p:spTgt>
                                        </p:tgtEl>
                                        <p:attrNameLst>
                                          <p:attrName>style.visibility</p:attrName>
                                        </p:attrNameLst>
                                      </p:cBhvr>
                                      <p:to>
                                        <p:strVal val="visible"/>
                                      </p:to>
                                    </p:set>
                                    <p:animEffect transition="in" filter="fade">
                                      <p:cBhvr>
                                        <p:cTn id="30" dur="500"/>
                                        <p:tgtEl>
                                          <p:spTgt spid="12">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xEl>
                                              <p:pRg st="3" end="3"/>
                                            </p:txEl>
                                          </p:spTgt>
                                        </p:tgtEl>
                                        <p:attrNameLst>
                                          <p:attrName>style.visibility</p:attrName>
                                        </p:attrNameLst>
                                      </p:cBhvr>
                                      <p:to>
                                        <p:strVal val="visible"/>
                                      </p:to>
                                    </p:set>
                                    <p:animEffect transition="in" filter="fade">
                                      <p:cBhvr>
                                        <p:cTn id="35" dur="500"/>
                                        <p:tgtEl>
                                          <p:spTgt spid="12">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12">
                                            <p:txEl>
                                              <p:pRg st="4" end="4"/>
                                            </p:txEl>
                                          </p:spTgt>
                                        </p:tgtEl>
                                        <p:attrNameLst>
                                          <p:attrName>style.visibility</p:attrName>
                                        </p:attrNameLst>
                                      </p:cBhvr>
                                      <p:to>
                                        <p:strVal val="visible"/>
                                      </p:to>
                                    </p:set>
                                    <p:animEffect transition="in" filter="fade">
                                      <p:cBhvr>
                                        <p:cTn id="4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9682"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198670" name="フッター プレースホルダー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98659" name="スライド番号プレースホルダー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395DBB9B-0782-40FF-AE60-948F775BBF8F}" type="slidenum">
              <a:rPr lang="en-US" altLang="ja-JP" sz="1200">
                <a:solidFill>
                  <a:srgbClr val="898989"/>
                </a:solidFill>
                <a:latin typeface="Times New Roman" panose="02020603050405020304" pitchFamily="18" charset="0"/>
              </a:rPr>
              <a:pPr>
                <a:spcBef>
                  <a:spcPct val="0"/>
                </a:spcBef>
                <a:buFontTx/>
                <a:buNone/>
              </a:pPr>
              <a:t>30</a:t>
            </a:fld>
            <a:endParaRPr lang="en-US" altLang="ja-JP" sz="1200">
              <a:solidFill>
                <a:srgbClr val="898989"/>
              </a:solidFill>
              <a:latin typeface="Times New Roman" panose="02020603050405020304" pitchFamily="18" charset="0"/>
            </a:endParaRPr>
          </a:p>
        </p:txBody>
      </p:sp>
      <p:sp>
        <p:nvSpPr>
          <p:cNvPr id="198660" name="Text Box 3"/>
          <p:cNvSpPr txBox="1">
            <a:spLocks noChangeArrowheads="1"/>
          </p:cNvSpPr>
          <p:nvPr/>
        </p:nvSpPr>
        <p:spPr bwMode="auto">
          <a:xfrm>
            <a:off x="1919289" y="1557339"/>
            <a:ext cx="496887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endParaRPr lang="ja-JP" altLang="ja-JP" sz="480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99685" name="AutoShape 6"/>
          <p:cNvSpPr>
            <a:spLocks noChangeArrowheads="1"/>
          </p:cNvSpPr>
          <p:nvPr/>
        </p:nvSpPr>
        <p:spPr bwMode="auto">
          <a:xfrm>
            <a:off x="2025650" y="927100"/>
            <a:ext cx="8064500" cy="420688"/>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dirty="0">
                <a:solidFill>
                  <a:srgbClr val="FFFFFF"/>
                </a:solidFill>
                <a:latin typeface="UD デジタル 教科書体 NP-B" panose="02020700000000000000" pitchFamily="18" charset="-128"/>
                <a:ea typeface="UD デジタル 教科書体 NP-B" panose="02020700000000000000" pitchFamily="18" charset="-128"/>
              </a:rPr>
              <a:t>定額タイプ</a:t>
            </a:r>
          </a:p>
        </p:txBody>
      </p:sp>
      <p:sp>
        <p:nvSpPr>
          <p:cNvPr id="22534" name="AutoShape 7"/>
          <p:cNvSpPr>
            <a:spLocks noChangeArrowheads="1"/>
          </p:cNvSpPr>
          <p:nvPr/>
        </p:nvSpPr>
        <p:spPr bwMode="auto">
          <a:xfrm>
            <a:off x="1973264" y="2416175"/>
            <a:ext cx="8029575" cy="433388"/>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dirty="0">
                <a:solidFill>
                  <a:srgbClr val="FFFFFF"/>
                </a:solidFill>
                <a:latin typeface="UD デジタル 教科書体 NK-B" panose="02020700000000000000" pitchFamily="18" charset="-128"/>
                <a:ea typeface="UD デジタル 教科書体 NK-B" panose="02020700000000000000" pitchFamily="18" charset="-128"/>
              </a:rPr>
              <a:t>報酬タイプ</a:t>
            </a:r>
          </a:p>
        </p:txBody>
      </p:sp>
      <p:sp>
        <p:nvSpPr>
          <p:cNvPr id="22535" name="AutoShape 8"/>
          <p:cNvSpPr>
            <a:spLocks noChangeArrowheads="1"/>
          </p:cNvSpPr>
          <p:nvPr/>
        </p:nvSpPr>
        <p:spPr bwMode="auto">
          <a:xfrm>
            <a:off x="2001838" y="3916364"/>
            <a:ext cx="8027988" cy="409575"/>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dirty="0">
                <a:solidFill>
                  <a:srgbClr val="FFFFFF"/>
                </a:solidFill>
                <a:latin typeface="UD デジタル 教科書体 NK-B" panose="02020700000000000000" pitchFamily="18" charset="-128"/>
                <a:ea typeface="UD デジタル 教科書体 NK-B" panose="02020700000000000000" pitchFamily="18" charset="-128"/>
              </a:rPr>
              <a:t>ミックスタイプ</a:t>
            </a:r>
          </a:p>
        </p:txBody>
      </p:sp>
      <p:sp>
        <p:nvSpPr>
          <p:cNvPr id="198664" name="Text Box 9"/>
          <p:cNvSpPr txBox="1">
            <a:spLocks noChangeArrowheads="1"/>
          </p:cNvSpPr>
          <p:nvPr/>
        </p:nvSpPr>
        <p:spPr bwMode="auto">
          <a:xfrm>
            <a:off x="1927225" y="1512888"/>
            <a:ext cx="826135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週単位や月単位など一定の期間に、一定の金額を渡すもの。</a:t>
            </a:r>
          </a:p>
          <a:p>
            <a:pPr eaLnBrk="1" hangingPunct="1">
              <a:spcBef>
                <a:spcPct val="0"/>
              </a:spcBef>
              <a:buFont typeface="Wingdings" panose="05000000000000000000" pitchFamily="2" charset="2"/>
              <a:buNone/>
            </a:pPr>
            <a:endParaRPr lang="ja-JP" altLang="en-US" sz="2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537" name="Text Box 10"/>
          <p:cNvSpPr txBox="1">
            <a:spLocks noChangeArrowheads="1"/>
          </p:cNvSpPr>
          <p:nvPr/>
        </p:nvSpPr>
        <p:spPr bwMode="auto">
          <a:xfrm>
            <a:off x="1793876" y="2887663"/>
            <a:ext cx="87471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お手伝いなどの働きに応じて、おこづかいの金額が決まるもの。</a:t>
            </a:r>
          </a:p>
        </p:txBody>
      </p:sp>
      <p:sp>
        <p:nvSpPr>
          <p:cNvPr id="22538" name="Text Box 11"/>
          <p:cNvSpPr txBox="1">
            <a:spLocks noChangeArrowheads="1"/>
          </p:cNvSpPr>
          <p:nvPr/>
        </p:nvSpPr>
        <p:spPr bwMode="auto">
          <a:xfrm>
            <a:off x="3575051" y="4468813"/>
            <a:ext cx="518477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報酬制と定額制をあわせたもの。</a:t>
            </a:r>
          </a:p>
        </p:txBody>
      </p:sp>
      <p:sp>
        <p:nvSpPr>
          <p:cNvPr id="198667" name="Rectangle 3"/>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おこづかいの種類は？</a:t>
            </a:r>
          </a:p>
        </p:txBody>
      </p:sp>
      <p:sp>
        <p:nvSpPr>
          <p:cNvPr id="2" name="テキスト ボックス 1"/>
          <p:cNvSpPr txBox="1">
            <a:spLocks noChangeArrowheads="1"/>
          </p:cNvSpPr>
          <p:nvPr/>
        </p:nvSpPr>
        <p:spPr bwMode="auto">
          <a:xfrm>
            <a:off x="2662239" y="1933575"/>
            <a:ext cx="684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000" dirty="0">
                <a:solidFill>
                  <a:srgbClr val="FF0000"/>
                </a:solidFill>
                <a:latin typeface="UD デジタル 教科書体 NP-B" panose="02020700000000000000" pitchFamily="18" charset="-128"/>
                <a:ea typeface="UD デジタル 教科書体 NP-B" panose="02020700000000000000" pitchFamily="18" charset="-128"/>
              </a:rPr>
              <a:t>お金の管理を学ぶことができる！</a:t>
            </a:r>
          </a:p>
        </p:txBody>
      </p:sp>
      <p:sp>
        <p:nvSpPr>
          <p:cNvPr id="14" name="テキスト ボックス 13"/>
          <p:cNvSpPr txBox="1">
            <a:spLocks noChangeArrowheads="1"/>
          </p:cNvSpPr>
          <p:nvPr/>
        </p:nvSpPr>
        <p:spPr bwMode="auto">
          <a:xfrm>
            <a:off x="2636839" y="3351214"/>
            <a:ext cx="68421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000" dirty="0">
                <a:solidFill>
                  <a:srgbClr val="FF0000"/>
                </a:solidFill>
                <a:latin typeface="UD デジタル 教科書体 NP-B" panose="02020700000000000000" pitchFamily="18" charset="-128"/>
                <a:ea typeface="UD デジタル 教科書体 NP-B" panose="02020700000000000000" pitchFamily="18" charset="-128"/>
              </a:rPr>
              <a:t>お金は仕事の対価だということがわかる！</a:t>
            </a:r>
          </a:p>
        </p:txBody>
      </p:sp>
      <p:pic>
        <p:nvPicPr>
          <p:cNvPr id="198671"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3476" y="4632326"/>
            <a:ext cx="2144713"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9390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fade">
                                      <p:cBhvr>
                                        <p:cTn id="7" dur="500"/>
                                        <p:tgtEl>
                                          <p:spTgt spid="225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37"/>
                                        </p:tgtEl>
                                        <p:attrNameLst>
                                          <p:attrName>style.visibility</p:attrName>
                                        </p:attrNameLst>
                                      </p:cBhvr>
                                      <p:to>
                                        <p:strVal val="visible"/>
                                      </p:to>
                                    </p:set>
                                    <p:animEffect transition="in" filter="fade">
                                      <p:cBhvr>
                                        <p:cTn id="10" dur="500"/>
                                        <p:tgtEl>
                                          <p:spTgt spid="2253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2535"/>
                                        </p:tgtEl>
                                        <p:attrNameLst>
                                          <p:attrName>style.visibility</p:attrName>
                                        </p:attrNameLst>
                                      </p:cBhvr>
                                      <p:to>
                                        <p:strVal val="visible"/>
                                      </p:to>
                                    </p:set>
                                    <p:animEffect transition="in" filter="fade">
                                      <p:cBhvr>
                                        <p:cTn id="29" dur="1000"/>
                                        <p:tgtEl>
                                          <p:spTgt spid="22535"/>
                                        </p:tgtEl>
                                      </p:cBhvr>
                                    </p:animEffect>
                                    <p:anim calcmode="lin" valueType="num">
                                      <p:cBhvr>
                                        <p:cTn id="30" dur="1000" fill="hold"/>
                                        <p:tgtEl>
                                          <p:spTgt spid="22535"/>
                                        </p:tgtEl>
                                        <p:attrNameLst>
                                          <p:attrName>ppt_x</p:attrName>
                                        </p:attrNameLst>
                                      </p:cBhvr>
                                      <p:tavLst>
                                        <p:tav tm="0">
                                          <p:val>
                                            <p:strVal val="#ppt_x"/>
                                          </p:val>
                                        </p:tav>
                                        <p:tav tm="100000">
                                          <p:val>
                                            <p:strVal val="#ppt_x"/>
                                          </p:val>
                                        </p:tav>
                                      </p:tavLst>
                                    </p:anim>
                                    <p:anim calcmode="lin" valueType="num">
                                      <p:cBhvr>
                                        <p:cTn id="31" dur="1000" fill="hold"/>
                                        <p:tgtEl>
                                          <p:spTgt spid="2253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2538"/>
                                        </p:tgtEl>
                                        <p:attrNameLst>
                                          <p:attrName>style.visibility</p:attrName>
                                        </p:attrNameLst>
                                      </p:cBhvr>
                                      <p:to>
                                        <p:strVal val="visible"/>
                                      </p:to>
                                    </p:set>
                                    <p:animEffect transition="in" filter="fade">
                                      <p:cBhvr>
                                        <p:cTn id="34" dur="1000"/>
                                        <p:tgtEl>
                                          <p:spTgt spid="22538"/>
                                        </p:tgtEl>
                                      </p:cBhvr>
                                    </p:animEffect>
                                    <p:anim calcmode="lin" valueType="num">
                                      <p:cBhvr>
                                        <p:cTn id="35" dur="1000" fill="hold"/>
                                        <p:tgtEl>
                                          <p:spTgt spid="22538"/>
                                        </p:tgtEl>
                                        <p:attrNameLst>
                                          <p:attrName>ppt_x</p:attrName>
                                        </p:attrNameLst>
                                      </p:cBhvr>
                                      <p:tavLst>
                                        <p:tav tm="0">
                                          <p:val>
                                            <p:strVal val="#ppt_x"/>
                                          </p:val>
                                        </p:tav>
                                        <p:tav tm="100000">
                                          <p:val>
                                            <p:strVal val="#ppt_x"/>
                                          </p:val>
                                        </p:tav>
                                      </p:tavLst>
                                    </p:anim>
                                    <p:anim calcmode="lin" valueType="num">
                                      <p:cBhvr>
                                        <p:cTn id="36" dur="1000" fill="hold"/>
                                        <p:tgtEl>
                                          <p:spTgt spid="225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nimBg="1"/>
      <p:bldP spid="22535" grpId="0" animBg="1"/>
      <p:bldP spid="22537" grpId="0"/>
      <p:bldP spid="22538" grpId="0"/>
      <p:bldP spid="2"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1730" name="テキスト ボックス 12"/>
          <p:cNvSpPr txBox="1">
            <a:spLocks noChangeArrowheads="1"/>
          </p:cNvSpPr>
          <p:nvPr/>
        </p:nvSpPr>
        <p:spPr bwMode="auto">
          <a:xfrm>
            <a:off x="1682749" y="337800"/>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endParaRPr lang="en-US" altLang="ja-JP" sz="1400" dirty="0"/>
          </a:p>
        </p:txBody>
      </p:sp>
      <p:sp>
        <p:nvSpPr>
          <p:cNvPr id="200707" name="スライド番号プレースホルダー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1B1F208F-093E-4880-ACFC-026E9262226C}" type="slidenum">
              <a:rPr lang="en-US" altLang="ja-JP" sz="1200">
                <a:solidFill>
                  <a:srgbClr val="898989"/>
                </a:solidFill>
                <a:latin typeface="Times New Roman" panose="02020603050405020304" pitchFamily="18" charset="0"/>
              </a:rPr>
              <a:pPr>
                <a:spcBef>
                  <a:spcPct val="0"/>
                </a:spcBef>
                <a:buFontTx/>
                <a:buNone/>
              </a:pPr>
              <a:t>31</a:t>
            </a:fld>
            <a:endParaRPr lang="en-US" altLang="ja-JP" sz="1200">
              <a:solidFill>
                <a:srgbClr val="898989"/>
              </a:solidFill>
              <a:latin typeface="Times New Roman" panose="02020603050405020304" pitchFamily="18" charset="0"/>
            </a:endParaRPr>
          </a:p>
        </p:txBody>
      </p:sp>
      <p:sp>
        <p:nvSpPr>
          <p:cNvPr id="200708" name="Rectangle 3"/>
          <p:cNvSpPr>
            <a:spLocks noChangeArrowheads="1"/>
          </p:cNvSpPr>
          <p:nvPr/>
        </p:nvSpPr>
        <p:spPr bwMode="auto">
          <a:xfrm>
            <a:off x="1848645" y="1087940"/>
            <a:ext cx="8926513"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8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最初は、</a:t>
            </a:r>
            <a:r>
              <a:rPr lang="en-US" altLang="ja-JP" sz="28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3</a:t>
            </a:r>
            <a:r>
              <a:rPr lang="ja-JP" altLang="en-US" sz="28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～５つくらいに分けて管理を覚える</a:t>
            </a:r>
          </a:p>
        </p:txBody>
      </p:sp>
      <p:sp>
        <p:nvSpPr>
          <p:cNvPr id="200709" name="Rectangle 6"/>
          <p:cNvSpPr>
            <a:spLocks noChangeArrowheads="1"/>
          </p:cNvSpPr>
          <p:nvPr/>
        </p:nvSpPr>
        <p:spPr bwMode="auto">
          <a:xfrm>
            <a:off x="1720849" y="260012"/>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おこづかいの管理の例</a:t>
            </a:r>
          </a:p>
        </p:txBody>
      </p:sp>
      <p:sp>
        <p:nvSpPr>
          <p:cNvPr id="25614" name="Rectangle 11"/>
          <p:cNvSpPr>
            <a:spLocks noChangeArrowheads="1"/>
          </p:cNvSpPr>
          <p:nvPr/>
        </p:nvSpPr>
        <p:spPr bwMode="auto">
          <a:xfrm>
            <a:off x="1992313" y="3333751"/>
            <a:ext cx="331311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endParaRPr lang="ja-JP" altLang="en-US" sz="2000" b="1">
              <a:solidFill>
                <a:srgbClr val="FF505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p:cNvSpPr txBox="1">
            <a:spLocks noChangeArrowheads="1"/>
          </p:cNvSpPr>
          <p:nvPr/>
        </p:nvSpPr>
        <p:spPr bwMode="auto">
          <a:xfrm>
            <a:off x="1848645" y="1691249"/>
            <a:ext cx="1800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dirty="0">
                <a:latin typeface="UD デジタル 教科書体 NP-B" panose="02020700000000000000" pitchFamily="18" charset="-128"/>
                <a:ea typeface="UD デジタル 教科書体 NP-B" panose="02020700000000000000" pitchFamily="18" charset="-128"/>
              </a:rPr>
              <a:t>管理の例</a:t>
            </a: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0100" y="2162175"/>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図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77213" y="2162175"/>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07226" y="3854451"/>
            <a:ext cx="2011363"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図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5191" y="2078940"/>
            <a:ext cx="3794897" cy="2846173"/>
          </a:xfrm>
          <a:prstGeom prst="rect">
            <a:avLst/>
          </a:prstGeom>
        </p:spPr>
      </p:pic>
    </p:spTree>
    <p:extLst>
      <p:ext uri="{BB962C8B-B14F-4D97-AF65-F5344CB8AC3E}">
        <p14:creationId xmlns:p14="http://schemas.microsoft.com/office/powerpoint/2010/main" val="4169447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2754" name="コンテンツ プレースホルダー 2"/>
          <p:cNvSpPr>
            <a:spLocks noGrp="1"/>
          </p:cNvSpPr>
          <p:nvPr>
            <p:ph idx="1"/>
          </p:nvPr>
        </p:nvSpPr>
        <p:spPr>
          <a:xfrm>
            <a:off x="1866021" y="873125"/>
            <a:ext cx="6487866" cy="676275"/>
          </a:xfrm>
        </p:spPr>
        <p:txBody>
          <a:bodyPr>
            <a:normAutofit/>
          </a:bodyPr>
          <a:lstStyle/>
          <a:p>
            <a:pPr marL="0" indent="0">
              <a:buNone/>
            </a:pPr>
            <a:r>
              <a:rPr lang="ja-JP" altLang="en-US" sz="3200" dirty="0">
                <a:latin typeface="UD デジタル 教科書体 NK-B" panose="02020700000000000000" pitchFamily="18" charset="-128"/>
                <a:ea typeface="UD デジタル 教科書体 NK-B" panose="02020700000000000000" pitchFamily="18" charset="-128"/>
              </a:rPr>
              <a:t>〇〇家でこんな教育しています。</a:t>
            </a: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02760" name="スライド番号プレースホルダー 2"/>
          <p:cNvSpPr>
            <a:spLocks noGrp="1"/>
          </p:cNvSpPr>
          <p:nvPr>
            <p:ph type="sldNum" sz="quarter" idx="12"/>
          </p:nvPr>
        </p:nvSpPr>
        <p:spPr>
          <a:noFill/>
        </p:spPr>
        <p:txBody>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fld id="{2222D60E-6816-4808-9429-B0421858DD74}" type="slidenum">
              <a:rPr kumimoji="0" lang="en-US" altLang="ja-JP" sz="1400">
                <a:solidFill>
                  <a:srgbClr val="6B5653"/>
                </a:solidFill>
                <a:latin typeface="Times New Roman" panose="02020603050405020304" pitchFamily="18" charset="0"/>
              </a:rPr>
              <a:pPr>
                <a:spcBef>
                  <a:spcPct val="0"/>
                </a:spcBef>
                <a:buClrTx/>
                <a:buSzTx/>
                <a:buFontTx/>
                <a:buNone/>
              </a:pPr>
              <a:t>32</a:t>
            </a:fld>
            <a:endParaRPr kumimoji="0" lang="en-US" altLang="ja-JP" sz="1400">
              <a:solidFill>
                <a:srgbClr val="6B5653"/>
              </a:solidFill>
              <a:latin typeface="Times New Roman" panose="02020603050405020304" pitchFamily="18" charset="0"/>
            </a:endParaRPr>
          </a:p>
        </p:txBody>
      </p:sp>
      <p:sp>
        <p:nvSpPr>
          <p:cNvPr id="4" name="テキスト ボックス 3"/>
          <p:cNvSpPr txBox="1">
            <a:spLocks noChangeArrowheads="1"/>
          </p:cNvSpPr>
          <p:nvPr/>
        </p:nvSpPr>
        <p:spPr bwMode="auto">
          <a:xfrm>
            <a:off x="2135188" y="1862137"/>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dirty="0">
                <a:solidFill>
                  <a:srgbClr val="000000"/>
                </a:solidFill>
                <a:latin typeface="UD デジタル 教科書体 NP-B" panose="02020700000000000000" pitchFamily="18" charset="-128"/>
                <a:ea typeface="UD デジタル 教科書体 NP-B" panose="02020700000000000000" pitchFamily="18" charset="-128"/>
              </a:rPr>
              <a:t>パパ銀行　（年利１２％複利）</a:t>
            </a:r>
          </a:p>
        </p:txBody>
      </p:sp>
      <p:sp>
        <p:nvSpPr>
          <p:cNvPr id="5" name="テキスト ボックス 4"/>
          <p:cNvSpPr txBox="1">
            <a:spLocks noChangeArrowheads="1"/>
          </p:cNvSpPr>
          <p:nvPr/>
        </p:nvSpPr>
        <p:spPr bwMode="auto">
          <a:xfrm>
            <a:off x="2163763" y="2690812"/>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a:solidFill>
                  <a:srgbClr val="000000"/>
                </a:solidFill>
                <a:latin typeface="UD デジタル 教科書体 NP-B" panose="02020700000000000000" pitchFamily="18" charset="-128"/>
                <a:ea typeface="UD デジタル 教科書体 NP-B" panose="02020700000000000000" pitchFamily="18" charset="-128"/>
              </a:rPr>
              <a:t>お小遣いの一部はドルで</a:t>
            </a:r>
          </a:p>
        </p:txBody>
      </p:sp>
      <p:sp>
        <p:nvSpPr>
          <p:cNvPr id="6" name="テキスト ボックス 5"/>
          <p:cNvSpPr txBox="1">
            <a:spLocks noChangeArrowheads="1"/>
          </p:cNvSpPr>
          <p:nvPr/>
        </p:nvSpPr>
        <p:spPr bwMode="auto">
          <a:xfrm>
            <a:off x="2155825" y="3629025"/>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a:solidFill>
                  <a:srgbClr val="000000"/>
                </a:solidFill>
                <a:latin typeface="UD デジタル 教科書体 NP-B" panose="02020700000000000000" pitchFamily="18" charset="-128"/>
                <a:ea typeface="UD デジタル 教科書体 NP-B" panose="02020700000000000000" pitchFamily="18" charset="-128"/>
              </a:rPr>
              <a:t>子ども達に投資をさせている</a:t>
            </a:r>
          </a:p>
        </p:txBody>
      </p:sp>
      <p:sp>
        <p:nvSpPr>
          <p:cNvPr id="8" name="テキスト ボックス 7"/>
          <p:cNvSpPr txBox="1">
            <a:spLocks noChangeArrowheads="1"/>
          </p:cNvSpPr>
          <p:nvPr/>
        </p:nvSpPr>
        <p:spPr bwMode="auto">
          <a:xfrm>
            <a:off x="2135188" y="4565650"/>
            <a:ext cx="7416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a:solidFill>
                  <a:srgbClr val="002673"/>
                </a:solidFill>
                <a:latin typeface="UD デジタル 教科書体 NP-B" panose="02020700000000000000" pitchFamily="18" charset="-128"/>
                <a:ea typeface="UD デジタル 教科書体 NP-B" panose="02020700000000000000" pitchFamily="18" charset="-128"/>
              </a:rPr>
              <a:t>私たちの時代も大変ですが、</a:t>
            </a:r>
            <a:endParaRPr lang="en-US" altLang="ja-JP" sz="2800">
              <a:solidFill>
                <a:srgbClr val="002673"/>
              </a:solidFill>
              <a:latin typeface="UD デジタル 教科書体 NP-B" panose="02020700000000000000" pitchFamily="18" charset="-128"/>
              <a:ea typeface="UD デジタル 教科書体 NP-B" panose="02020700000000000000" pitchFamily="18" charset="-128"/>
            </a:endParaRPr>
          </a:p>
          <a:p>
            <a:pPr eaLnBrk="1" hangingPunct="1">
              <a:spcBef>
                <a:spcPct val="0"/>
              </a:spcBef>
              <a:buClrTx/>
              <a:buSzTx/>
              <a:buFontTx/>
              <a:buNone/>
            </a:pPr>
            <a:r>
              <a:rPr lang="ja-JP" altLang="en-US" sz="2800">
                <a:solidFill>
                  <a:srgbClr val="002673"/>
                </a:solidFill>
                <a:latin typeface="UD デジタル 教科書体 NP-B" panose="02020700000000000000" pitchFamily="18" charset="-128"/>
                <a:ea typeface="UD デジタル 教科書体 NP-B" panose="02020700000000000000" pitchFamily="18" charset="-128"/>
              </a:rPr>
              <a:t>子ども達の時代はもっと大変です</a:t>
            </a:r>
          </a:p>
        </p:txBody>
      </p:sp>
      <p:pic>
        <p:nvPicPr>
          <p:cNvPr id="7" name="図 6">
            <a:extLst>
              <a:ext uri="{FF2B5EF4-FFF2-40B4-BE49-F238E27FC236}">
                <a16:creationId xmlns:a16="http://schemas.microsoft.com/office/drawing/2014/main" id="{8E2E8098-8805-4C48-B4A3-29680581D656}"/>
              </a:ext>
            </a:extLst>
          </p:cNvPr>
          <p:cNvPicPr>
            <a:picLocks noChangeAspect="1"/>
          </p:cNvPicPr>
          <p:nvPr/>
        </p:nvPicPr>
        <p:blipFill>
          <a:blip r:embed="rId2"/>
          <a:stretch>
            <a:fillRect/>
          </a:stretch>
        </p:blipFill>
        <p:spPr>
          <a:xfrm>
            <a:off x="8170166" y="3014505"/>
            <a:ext cx="3299100" cy="4669065"/>
          </a:xfrm>
          <a:prstGeom prst="rect">
            <a:avLst/>
          </a:prstGeom>
        </p:spPr>
      </p:pic>
      <p:sp>
        <p:nvSpPr>
          <p:cNvPr id="10" name="テキスト ボックス 9">
            <a:extLst>
              <a:ext uri="{FF2B5EF4-FFF2-40B4-BE49-F238E27FC236}">
                <a16:creationId xmlns:a16="http://schemas.microsoft.com/office/drawing/2014/main" id="{5B03AAE4-202D-4FAA-90C9-CE1E870439E3}"/>
              </a:ext>
            </a:extLst>
          </p:cNvPr>
          <p:cNvSpPr txBox="1"/>
          <p:nvPr/>
        </p:nvSpPr>
        <p:spPr>
          <a:xfrm>
            <a:off x="10594618" y="2806756"/>
            <a:ext cx="1518364" cy="415498"/>
          </a:xfrm>
          <a:prstGeom prst="rect">
            <a:avLst/>
          </a:prstGeom>
          <a:noFill/>
        </p:spPr>
        <p:txBody>
          <a:bodyPr wrap="none" rtlCol="0">
            <a:spAutoFit/>
          </a:bodyPr>
          <a:lstStyle/>
          <a:p>
            <a:r>
              <a:rPr kumimoji="1" lang="ja-JP" altLang="en-US" sz="1050" dirty="0">
                <a:latin typeface="UD デジタル 教科書体 NP-B" panose="02020700000000000000" pitchFamily="18" charset="-128"/>
                <a:ea typeface="UD デジタル 教科書体 NP-B" panose="02020700000000000000" pitchFamily="18" charset="-128"/>
              </a:rPr>
              <a:t>キッズマネ</a:t>
            </a:r>
            <a:r>
              <a:rPr kumimoji="1" lang="en-US" altLang="ja-JP" sz="1050" dirty="0">
                <a:latin typeface="UD デジタル 教科書体 NP-B" panose="02020700000000000000" pitchFamily="18" charset="-128"/>
                <a:ea typeface="UD デジタル 教科書体 NP-B" panose="02020700000000000000" pitchFamily="18" charset="-128"/>
              </a:rPr>
              <a:t>―</a:t>
            </a:r>
            <a:r>
              <a:rPr kumimoji="1" lang="ja-JP" altLang="en-US" sz="1050" dirty="0">
                <a:latin typeface="UD デジタル 教科書体 NP-B" panose="02020700000000000000" pitchFamily="18" charset="-128"/>
                <a:ea typeface="UD デジタル 教科書体 NP-B" panose="02020700000000000000" pitchFamily="18" charset="-128"/>
              </a:rPr>
              <a:t>スクール</a:t>
            </a:r>
            <a:endParaRPr kumimoji="1" lang="en-US" altLang="ja-JP" sz="1050" dirty="0">
              <a:latin typeface="UD デジタル 教科書体 NP-B" panose="02020700000000000000" pitchFamily="18" charset="-128"/>
              <a:ea typeface="UD デジタル 教科書体 NP-B" panose="02020700000000000000" pitchFamily="18" charset="-128"/>
            </a:endParaRPr>
          </a:p>
          <a:p>
            <a:r>
              <a:rPr kumimoji="1" lang="ja-JP" altLang="en-US" sz="1050" dirty="0">
                <a:latin typeface="UD デジタル 教科書体 NP-B" panose="02020700000000000000" pitchFamily="18" charset="-128"/>
                <a:ea typeface="UD デジタル 教科書体 NP-B" panose="02020700000000000000" pitchFamily="18" charset="-128"/>
              </a:rPr>
              <a:t>キャラクター</a:t>
            </a:r>
          </a:p>
        </p:txBody>
      </p:sp>
      <p:sp>
        <p:nvSpPr>
          <p:cNvPr id="11" name="テキスト ボックス 10">
            <a:extLst>
              <a:ext uri="{FF2B5EF4-FFF2-40B4-BE49-F238E27FC236}">
                <a16:creationId xmlns:a16="http://schemas.microsoft.com/office/drawing/2014/main" id="{0808F3D4-2A88-4608-BC2B-F70D8B4F4C02}"/>
              </a:ext>
            </a:extLst>
          </p:cNvPr>
          <p:cNvSpPr txBox="1"/>
          <p:nvPr/>
        </p:nvSpPr>
        <p:spPr>
          <a:xfrm>
            <a:off x="10774154" y="3187506"/>
            <a:ext cx="1210588" cy="338554"/>
          </a:xfrm>
          <a:prstGeom prst="rect">
            <a:avLst/>
          </a:prstGeom>
          <a:noFill/>
        </p:spPr>
        <p:txBody>
          <a:bodyPr wrap="none" rtlCol="0">
            <a:spAutoFit/>
          </a:bodyPr>
          <a:lstStyle/>
          <a:p>
            <a:r>
              <a:rPr kumimoji="1" lang="ja-JP" altLang="en-US" sz="1600" dirty="0">
                <a:latin typeface="UD デジタル 教科書体 NP-B" panose="02020700000000000000" pitchFamily="18" charset="-128"/>
                <a:ea typeface="UD デジタル 教科書体 NP-B" panose="02020700000000000000" pitchFamily="18" charset="-128"/>
              </a:rPr>
              <a:t>マネクルン</a:t>
            </a:r>
          </a:p>
        </p:txBody>
      </p:sp>
    </p:spTree>
    <p:extLst>
      <p:ext uri="{BB962C8B-B14F-4D97-AF65-F5344CB8AC3E}">
        <p14:creationId xmlns:p14="http://schemas.microsoft.com/office/powerpoint/2010/main" val="3135321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1000"/>
                                        <p:tgtEl>
                                          <p:spTgt spid="8">
                                            <p:txEl>
                                              <p:pRg st="0" end="0"/>
                                            </p:txEl>
                                          </p:spTgt>
                                        </p:tgtEl>
                                      </p:cBhvr>
                                    </p:animEffect>
                                    <p:anim calcmode="lin" valueType="num">
                                      <p:cBhvr>
                                        <p:cTn id="2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1000"/>
                                        <p:tgtEl>
                                          <p:spTgt spid="8">
                                            <p:txEl>
                                              <p:pRg st="1" end="1"/>
                                            </p:txEl>
                                          </p:spTgt>
                                        </p:tgtEl>
                                      </p:cBhvr>
                                    </p:animEffect>
                                    <p:anim calcmode="lin" valueType="num">
                                      <p:cBhvr>
                                        <p:cTn id="2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51000" y="5391151"/>
            <a:ext cx="1517650" cy="1470025"/>
          </a:xfrm>
        </p:spPr>
        <p:txBody>
          <a:bodyPr/>
          <a:lstStyle/>
          <a:p>
            <a:pPr>
              <a:defRPr/>
            </a:pPr>
            <a:r>
              <a:rPr lang="ja-JP" altLang="en-US" sz="1600" dirty="0"/>
              <a:t>旦那様　</a:t>
            </a:r>
            <a:r>
              <a:rPr lang="en-US" altLang="ja-JP" sz="1600" dirty="0"/>
              <a:t>30</a:t>
            </a:r>
            <a:r>
              <a:rPr lang="ja-JP" altLang="en-US" sz="1600" dirty="0"/>
              <a:t>歳</a:t>
            </a:r>
            <a:br>
              <a:rPr lang="en-US" altLang="ja-JP" sz="1600" dirty="0"/>
            </a:br>
            <a:r>
              <a:rPr lang="ja-JP" altLang="en-US" sz="1600" dirty="0"/>
              <a:t>奥様　　</a:t>
            </a:r>
            <a:r>
              <a:rPr lang="en-US" altLang="ja-JP" sz="1600" dirty="0"/>
              <a:t>29</a:t>
            </a:r>
            <a:r>
              <a:rPr lang="ja-JP" altLang="en-US" sz="1600" dirty="0"/>
              <a:t>歳</a:t>
            </a:r>
            <a:br>
              <a:rPr lang="en-US" altLang="ja-JP" sz="1600" dirty="0"/>
            </a:br>
            <a:r>
              <a:rPr lang="ja-JP" altLang="en-US" sz="1600" dirty="0"/>
              <a:t>お子様　</a:t>
            </a:r>
            <a:r>
              <a:rPr lang="en-US" altLang="ja-JP" sz="1600" dirty="0"/>
              <a:t>3</a:t>
            </a:r>
            <a:r>
              <a:rPr lang="ja-JP" altLang="en-US" sz="1600" dirty="0"/>
              <a:t>歳</a:t>
            </a:r>
            <a:br>
              <a:rPr lang="en-US" altLang="ja-JP" sz="1600" dirty="0"/>
            </a:br>
            <a:r>
              <a:rPr lang="ja-JP" altLang="en-US" sz="1600" dirty="0"/>
              <a:t>お子様　</a:t>
            </a:r>
            <a:r>
              <a:rPr lang="en-US" altLang="ja-JP" sz="1600" dirty="0"/>
              <a:t>1</a:t>
            </a:r>
            <a:r>
              <a:rPr lang="ja-JP" altLang="en-US" sz="1600" dirty="0"/>
              <a:t>歳</a:t>
            </a:r>
          </a:p>
        </p:txBody>
      </p:sp>
      <p:sp>
        <p:nvSpPr>
          <p:cNvPr id="182275" name="サブタイトル 2"/>
          <p:cNvSpPr>
            <a:spLocks noGrp="1"/>
          </p:cNvSpPr>
          <p:nvPr>
            <p:ph type="subTitle" idx="1"/>
          </p:nvPr>
        </p:nvSpPr>
        <p:spPr>
          <a:xfrm>
            <a:off x="3810000" y="5003800"/>
            <a:ext cx="6172200" cy="1371600"/>
          </a:xfrm>
        </p:spPr>
        <p:txBody>
          <a:bodyPr/>
          <a:lstStyle/>
          <a:p>
            <a:pPr eaLnBrk="1" hangingPunct="1"/>
            <a:endParaRPr lang="ja-JP" altLang="en-US"/>
          </a:p>
        </p:txBody>
      </p:sp>
      <p:sp>
        <p:nvSpPr>
          <p:cNvPr id="4" name="ホームベース 3"/>
          <p:cNvSpPr/>
          <p:nvPr/>
        </p:nvSpPr>
        <p:spPr>
          <a:xfrm>
            <a:off x="2525714" y="4724400"/>
            <a:ext cx="7386637" cy="89058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latin typeface="ＭＳ Ｐ明朝"/>
              </a:rPr>
              <a:t>生活費</a:t>
            </a:r>
          </a:p>
        </p:txBody>
      </p:sp>
      <p:sp>
        <p:nvSpPr>
          <p:cNvPr id="5" name="正方形/長方形 4"/>
          <p:cNvSpPr/>
          <p:nvPr/>
        </p:nvSpPr>
        <p:spPr>
          <a:xfrm>
            <a:off x="2525713" y="4251626"/>
            <a:ext cx="914400" cy="4572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家賃</a:t>
            </a:r>
          </a:p>
        </p:txBody>
      </p:sp>
      <p:sp>
        <p:nvSpPr>
          <p:cNvPr id="6" name="正方形/長方形 5"/>
          <p:cNvSpPr/>
          <p:nvPr/>
        </p:nvSpPr>
        <p:spPr>
          <a:xfrm>
            <a:off x="3440114" y="3847114"/>
            <a:ext cx="5608637" cy="8636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住宅ローン</a:t>
            </a:r>
          </a:p>
        </p:txBody>
      </p:sp>
      <p:sp>
        <p:nvSpPr>
          <p:cNvPr id="11" name="正方形/長方形 10"/>
          <p:cNvSpPr/>
          <p:nvPr/>
        </p:nvSpPr>
        <p:spPr>
          <a:xfrm>
            <a:off x="3440113" y="2205338"/>
            <a:ext cx="315912" cy="249713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頭金</a:t>
            </a:r>
          </a:p>
        </p:txBody>
      </p:sp>
      <p:sp>
        <p:nvSpPr>
          <p:cNvPr id="25" name="下矢印吹き出し 24"/>
          <p:cNvSpPr/>
          <p:nvPr/>
        </p:nvSpPr>
        <p:spPr>
          <a:xfrm>
            <a:off x="1524000" y="4941888"/>
            <a:ext cx="914400" cy="728662"/>
          </a:xfrm>
          <a:prstGeom prst="downArrowCallou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prstClr val="black"/>
                </a:solidFill>
                <a:latin typeface="HGP創英角ﾎﾟｯﾌﾟ体" pitchFamily="50" charset="-128"/>
                <a:ea typeface="HGP創英角ﾎﾟｯﾌﾟ体" pitchFamily="50" charset="-128"/>
              </a:rPr>
              <a:t>例</a:t>
            </a:r>
          </a:p>
        </p:txBody>
      </p:sp>
    </p:spTree>
    <p:extLst>
      <p:ext uri="{BB962C8B-B14F-4D97-AF65-F5344CB8AC3E}">
        <p14:creationId xmlns:p14="http://schemas.microsoft.com/office/powerpoint/2010/main" val="2770611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20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11" grpId="0" animBg="1"/>
      <p:bldP spid="25"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2479297132"/>
              </p:ext>
            </p:extLst>
          </p:nvPr>
        </p:nvGraphicFramePr>
        <p:xfrm>
          <a:off x="1597025" y="2073163"/>
          <a:ext cx="8929688" cy="4782874"/>
        </p:xfrm>
        <a:graphic>
          <a:graphicData uri="http://schemas.openxmlformats.org/drawingml/2006/table">
            <a:tbl>
              <a:tblPr firstRow="1" bandRow="1">
                <a:tableStyleId>{5940675A-B579-460E-94D1-54222C63F5DA}</a:tableStyleId>
              </a:tblPr>
              <a:tblGrid>
                <a:gridCol w="1656313">
                  <a:extLst>
                    <a:ext uri="{9D8B030D-6E8A-4147-A177-3AD203B41FA5}">
                      <a16:colId xmlns:a16="http://schemas.microsoft.com/office/drawing/2014/main" val="20000"/>
                    </a:ext>
                  </a:extLst>
                </a:gridCol>
                <a:gridCol w="1728327">
                  <a:extLst>
                    <a:ext uri="{9D8B030D-6E8A-4147-A177-3AD203B41FA5}">
                      <a16:colId xmlns:a16="http://schemas.microsoft.com/office/drawing/2014/main" val="20001"/>
                    </a:ext>
                  </a:extLst>
                </a:gridCol>
                <a:gridCol w="1080205">
                  <a:extLst>
                    <a:ext uri="{9D8B030D-6E8A-4147-A177-3AD203B41FA5}">
                      <a16:colId xmlns:a16="http://schemas.microsoft.com/office/drawing/2014/main" val="20002"/>
                    </a:ext>
                  </a:extLst>
                </a:gridCol>
                <a:gridCol w="1152217">
                  <a:extLst>
                    <a:ext uri="{9D8B030D-6E8A-4147-A177-3AD203B41FA5}">
                      <a16:colId xmlns:a16="http://schemas.microsoft.com/office/drawing/2014/main" val="20003"/>
                    </a:ext>
                  </a:extLst>
                </a:gridCol>
                <a:gridCol w="2145639">
                  <a:extLst>
                    <a:ext uri="{9D8B030D-6E8A-4147-A177-3AD203B41FA5}">
                      <a16:colId xmlns:a16="http://schemas.microsoft.com/office/drawing/2014/main" val="20004"/>
                    </a:ext>
                  </a:extLst>
                </a:gridCol>
                <a:gridCol w="1166987">
                  <a:extLst>
                    <a:ext uri="{9D8B030D-6E8A-4147-A177-3AD203B41FA5}">
                      <a16:colId xmlns:a16="http://schemas.microsoft.com/office/drawing/2014/main" val="20005"/>
                    </a:ext>
                  </a:extLst>
                </a:gridCol>
              </a:tblGrid>
              <a:tr h="611712">
                <a:tc>
                  <a:txBody>
                    <a:bodyPr/>
                    <a:lstStyle/>
                    <a:p>
                      <a:pPr algn="ctr"/>
                      <a:r>
                        <a:rPr kumimoji="1" lang="ja-JP" altLang="en-US" sz="1800" dirty="0"/>
                        <a:t>条件</a:t>
                      </a:r>
                    </a:p>
                  </a:txBody>
                  <a:tcPr marL="91447" marR="91447" marT="45729" marB="45729">
                    <a:solidFill>
                      <a:srgbClr val="FF99FF"/>
                    </a:solidFill>
                  </a:tcPr>
                </a:tc>
                <a:tc>
                  <a:txBody>
                    <a:bodyPr/>
                    <a:lstStyle/>
                    <a:p>
                      <a:pPr algn="ctr"/>
                      <a:r>
                        <a:rPr kumimoji="1" lang="ja-JP" altLang="en-US" sz="1800" dirty="0"/>
                        <a:t>ローン総支払額</a:t>
                      </a:r>
                    </a:p>
                  </a:txBody>
                  <a:tcPr marL="91447" marR="91447" marT="45729" marB="45729">
                    <a:solidFill>
                      <a:srgbClr val="FF99FF"/>
                    </a:solidFill>
                  </a:tcPr>
                </a:tc>
                <a:tc>
                  <a:txBody>
                    <a:bodyPr/>
                    <a:lstStyle/>
                    <a:p>
                      <a:pPr algn="ctr"/>
                      <a:r>
                        <a:rPr kumimoji="1" lang="ja-JP" altLang="en-US" sz="1800" dirty="0"/>
                        <a:t>頭金</a:t>
                      </a:r>
                    </a:p>
                  </a:txBody>
                  <a:tcPr marL="91447" marR="91447" marT="45729" marB="45729">
                    <a:solidFill>
                      <a:srgbClr val="FF99FF"/>
                    </a:solidFill>
                  </a:tcPr>
                </a:tc>
                <a:tc>
                  <a:txBody>
                    <a:bodyPr/>
                    <a:lstStyle/>
                    <a:p>
                      <a:pPr algn="ctr"/>
                      <a:r>
                        <a:rPr kumimoji="1" lang="ja-JP" altLang="en-US" sz="1800" dirty="0"/>
                        <a:t>金利分</a:t>
                      </a:r>
                    </a:p>
                  </a:txBody>
                  <a:tcPr marL="91447" marR="91447" marT="45729" marB="45729">
                    <a:solidFill>
                      <a:srgbClr val="FF99FF"/>
                    </a:solidFill>
                  </a:tcPr>
                </a:tc>
                <a:tc>
                  <a:txBody>
                    <a:bodyPr/>
                    <a:lstStyle/>
                    <a:p>
                      <a:pPr algn="ctr"/>
                      <a:r>
                        <a:rPr kumimoji="1" lang="ja-JP" altLang="en-US" sz="1800" b="1" dirty="0"/>
                        <a:t>トータル総支払額</a:t>
                      </a:r>
                    </a:p>
                  </a:txBody>
                  <a:tcPr marL="91447" marR="91447" marT="45729" marB="45729">
                    <a:solidFill>
                      <a:srgbClr val="FF0000"/>
                    </a:solidFill>
                  </a:tcPr>
                </a:tc>
                <a:tc>
                  <a:txBody>
                    <a:bodyPr/>
                    <a:lstStyle/>
                    <a:p>
                      <a:pPr algn="ctr"/>
                      <a:r>
                        <a:rPr kumimoji="1" lang="ja-JP" altLang="en-US" sz="1800" dirty="0"/>
                        <a:t>短縮期間</a:t>
                      </a:r>
                    </a:p>
                  </a:txBody>
                  <a:tcPr marL="91447" marR="91447" marT="45729" marB="45729">
                    <a:solidFill>
                      <a:srgbClr val="FF99FF"/>
                    </a:solidFill>
                  </a:tcPr>
                </a:tc>
                <a:extLst>
                  <a:ext uri="{0D108BD9-81ED-4DB2-BD59-A6C34878D82A}">
                    <a16:rowId xmlns:a16="http://schemas.microsoft.com/office/drawing/2014/main" val="10000"/>
                  </a:ext>
                </a:extLst>
              </a:tr>
              <a:tr h="699761">
                <a:tc>
                  <a:txBody>
                    <a:bodyPr/>
                    <a:lstStyle/>
                    <a:p>
                      <a:pPr algn="ctr"/>
                      <a:r>
                        <a:rPr kumimoji="1" lang="ja-JP" altLang="en-US" sz="1800" dirty="0"/>
                        <a:t>頭金なし</a:t>
                      </a:r>
                    </a:p>
                  </a:txBody>
                  <a:tcPr marL="91447" marR="91447" marT="45729" marB="45729"/>
                </a:tc>
                <a:tc>
                  <a:txBody>
                    <a:bodyPr/>
                    <a:lstStyle/>
                    <a:p>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41,933,000</a:t>
                      </a:r>
                      <a:r>
                        <a:rPr kumimoji="1" lang="ja-JP" altLang="en-US" sz="1800" dirty="0"/>
                        <a:t>円</a:t>
                      </a:r>
                    </a:p>
                  </a:txBody>
                  <a:tcPr marL="91447" marR="91447" marT="45729" marB="45729"/>
                </a:tc>
                <a:tc>
                  <a:txBody>
                    <a:bodyPr/>
                    <a:lstStyle/>
                    <a:p>
                      <a:pPr algn="ctr"/>
                      <a:endParaRPr kumimoji="1" lang="ja-JP" altLang="en-US" sz="1800" dirty="0"/>
                    </a:p>
                  </a:txBody>
                  <a:tcPr marL="91447" marR="91447" marT="45729" marB="45729"/>
                </a:tc>
                <a:extLst>
                  <a:ext uri="{0D108BD9-81ED-4DB2-BD59-A6C34878D82A}">
                    <a16:rowId xmlns:a16="http://schemas.microsoft.com/office/drawing/2014/main" val="10001"/>
                  </a:ext>
                </a:extLst>
              </a:tr>
              <a:tr h="699761">
                <a:tc>
                  <a:txBody>
                    <a:bodyPr/>
                    <a:lstStyle/>
                    <a:p>
                      <a:pPr algn="ctr"/>
                      <a:r>
                        <a:rPr kumimoji="1" lang="ja-JP" altLang="en-US" sz="1800" dirty="0"/>
                        <a:t>頭金</a:t>
                      </a:r>
                      <a:r>
                        <a:rPr kumimoji="1" lang="en-US" altLang="ja-JP" sz="1800" dirty="0"/>
                        <a:t>300</a:t>
                      </a:r>
                      <a:r>
                        <a:rPr kumimoji="1" lang="ja-JP" altLang="en-US" sz="1800" dirty="0"/>
                        <a:t>万円</a:t>
                      </a:r>
                    </a:p>
                  </a:txBody>
                  <a:tcPr marL="91447" marR="91447" marT="45729" marB="45729"/>
                </a:tc>
                <a:tc>
                  <a:txBody>
                    <a:bodyPr/>
                    <a:lstStyle/>
                    <a:p>
                      <a:pPr algn="ctr"/>
                      <a:r>
                        <a:rPr kumimoji="1" lang="en-US" altLang="ja-JP" sz="1800" dirty="0"/>
                        <a:t>37,739,000</a:t>
                      </a:r>
                      <a:r>
                        <a:rPr kumimoji="1" lang="ja-JP" altLang="en-US" sz="1800" dirty="0"/>
                        <a:t>円</a:t>
                      </a:r>
                      <a:endParaRPr kumimoji="1" lang="en-US" altLang="ja-JP" sz="1800" dirty="0"/>
                    </a:p>
                    <a:p>
                      <a:pPr algn="ctr"/>
                      <a:r>
                        <a:rPr kumimoji="1" lang="ja-JP" altLang="en-US" sz="1800" dirty="0"/>
                        <a:t>借入</a:t>
                      </a:r>
                      <a:r>
                        <a:rPr kumimoji="1" lang="en-US" altLang="ja-JP" sz="1800" dirty="0"/>
                        <a:t>2700</a:t>
                      </a:r>
                      <a:r>
                        <a:rPr kumimoji="1" lang="ja-JP" altLang="en-US" sz="1800" dirty="0"/>
                        <a:t>万円</a:t>
                      </a:r>
                    </a:p>
                  </a:txBody>
                  <a:tcPr marL="91447" marR="91447" marT="45729" marB="45729"/>
                </a:tc>
                <a:tc>
                  <a:txBody>
                    <a:bodyPr/>
                    <a:lstStyle/>
                    <a:p>
                      <a:pPr algn="ctr"/>
                      <a:r>
                        <a:rPr kumimoji="1" lang="en-US" altLang="ja-JP" sz="1800" dirty="0"/>
                        <a:t>300</a:t>
                      </a:r>
                      <a:r>
                        <a:rPr kumimoji="1" lang="ja-JP" altLang="en-US" sz="1800" dirty="0"/>
                        <a:t>万円</a:t>
                      </a:r>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40,739,000</a:t>
                      </a:r>
                      <a:r>
                        <a:rPr kumimoji="1" lang="ja-JP" altLang="en-US" sz="1800" dirty="0"/>
                        <a:t>円</a:t>
                      </a:r>
                    </a:p>
                  </a:txBody>
                  <a:tcPr marL="91447" marR="91447" marT="45729" marB="45729"/>
                </a:tc>
                <a:tc>
                  <a:txBody>
                    <a:bodyPr/>
                    <a:lstStyle/>
                    <a:p>
                      <a:pPr algn="ctr"/>
                      <a:endParaRPr kumimoji="1" lang="ja-JP" altLang="en-US" sz="1800" dirty="0"/>
                    </a:p>
                  </a:txBody>
                  <a:tcPr marL="91447" marR="91447" marT="45729" marB="45729"/>
                </a:tc>
                <a:extLst>
                  <a:ext uri="{0D108BD9-81ED-4DB2-BD59-A6C34878D82A}">
                    <a16:rowId xmlns:a16="http://schemas.microsoft.com/office/drawing/2014/main" val="10002"/>
                  </a:ext>
                </a:extLst>
              </a:tr>
              <a:tr h="874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10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年後　</a:t>
                      </a:r>
                      <a:endParaRPr kumimoji="1" lang="en-US" altLang="ja-JP" sz="1800" b="0"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300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万円繰上</a:t>
                      </a:r>
                    </a:p>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39,760,000</a:t>
                      </a:r>
                      <a:r>
                        <a:rPr kumimoji="1" lang="ja-JP" altLang="en-US" sz="1800" dirty="0"/>
                        <a:t>円</a:t>
                      </a:r>
                    </a:p>
                  </a:txBody>
                  <a:tcPr marL="91447" marR="91447" marT="45729" marB="45729"/>
                </a:tc>
                <a:tc>
                  <a:txBody>
                    <a:bodyPr/>
                    <a:lstStyle/>
                    <a:p>
                      <a:pPr algn="ctr"/>
                      <a:r>
                        <a:rPr kumimoji="1" lang="en-US" altLang="ja-JP" sz="1800" dirty="0"/>
                        <a:t>4</a:t>
                      </a:r>
                      <a:r>
                        <a:rPr kumimoji="1" lang="ja-JP" altLang="en-US" sz="1800" dirty="0"/>
                        <a:t>年</a:t>
                      </a:r>
                    </a:p>
                  </a:txBody>
                  <a:tcPr marL="91447" marR="91447" marT="45729" marB="45729"/>
                </a:tc>
                <a:extLst>
                  <a:ext uri="{0D108BD9-81ED-4DB2-BD59-A6C34878D82A}">
                    <a16:rowId xmlns:a16="http://schemas.microsoft.com/office/drawing/2014/main" val="10003"/>
                  </a:ext>
                </a:extLst>
              </a:tr>
              <a:tr h="874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10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年後</a:t>
                      </a:r>
                      <a:endParaRPr kumimoji="1" lang="en-US" altLang="ja-JP" sz="1800" b="0"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400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万円繰上</a:t>
                      </a:r>
                    </a:p>
                    <a:p>
                      <a:pPr algn="ctr"/>
                      <a:endParaRPr kumimoji="1" lang="ja-JP" altLang="en-US" sz="1800" dirty="0"/>
                    </a:p>
                  </a:txBody>
                  <a:tcPr marL="91447" marR="91447" marT="45729" marB="45729"/>
                </a:tc>
                <a:tc>
                  <a:txBody>
                    <a:bodyPr/>
                    <a:lstStyle/>
                    <a:p>
                      <a:pPr algn="ctr"/>
                      <a:r>
                        <a:rPr kumimoji="1" lang="en-US" altLang="ja-JP" sz="1800" dirty="0"/>
                        <a:t>39,121,000</a:t>
                      </a:r>
                      <a:r>
                        <a:rPr kumimoji="1" lang="ja-JP" altLang="en-US" sz="1800" dirty="0"/>
                        <a:t>円</a:t>
                      </a:r>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100</a:t>
                      </a:r>
                      <a:r>
                        <a:rPr kumimoji="1" lang="ja-JP" altLang="en-US" sz="1800" dirty="0"/>
                        <a:t>万円</a:t>
                      </a:r>
                    </a:p>
                  </a:txBody>
                  <a:tcPr marL="91447" marR="91447" marT="45729" marB="45729"/>
                </a:tc>
                <a:tc>
                  <a:txBody>
                    <a:bodyPr/>
                    <a:lstStyle/>
                    <a:p>
                      <a:pPr algn="ctr"/>
                      <a:r>
                        <a:rPr kumimoji="1" lang="en-US" altLang="ja-JP" sz="2400" b="1" dirty="0">
                          <a:solidFill>
                            <a:srgbClr val="FF0000"/>
                          </a:solidFill>
                        </a:rPr>
                        <a:t>38,121,000</a:t>
                      </a:r>
                      <a:r>
                        <a:rPr kumimoji="1" lang="ja-JP" altLang="en-US" sz="2400" b="1" dirty="0">
                          <a:solidFill>
                            <a:srgbClr val="FF0000"/>
                          </a:solidFill>
                        </a:rPr>
                        <a:t>円</a:t>
                      </a:r>
                    </a:p>
                  </a:txBody>
                  <a:tcPr marL="91447" marR="91447" marT="45729" marB="45729"/>
                </a:tc>
                <a:tc>
                  <a:txBody>
                    <a:bodyPr/>
                    <a:lstStyle/>
                    <a:p>
                      <a:pPr algn="ctr"/>
                      <a:r>
                        <a:rPr kumimoji="1" lang="en-US" altLang="ja-JP" sz="1800" dirty="0"/>
                        <a:t>5</a:t>
                      </a:r>
                      <a:r>
                        <a:rPr kumimoji="1" lang="ja-JP" altLang="en-US" sz="1800" dirty="0"/>
                        <a:t>年</a:t>
                      </a:r>
                    </a:p>
                  </a:txBody>
                  <a:tcPr marL="91447" marR="91447" marT="45729" marB="45729"/>
                </a:tc>
                <a:extLst>
                  <a:ext uri="{0D108BD9-81ED-4DB2-BD59-A6C34878D82A}">
                    <a16:rowId xmlns:a16="http://schemas.microsoft.com/office/drawing/2014/main" val="10004"/>
                  </a:ext>
                </a:extLst>
              </a:tr>
              <a:tr h="873867">
                <a:tc>
                  <a:txBody>
                    <a:bodyPr/>
                    <a:lstStyle/>
                    <a:p>
                      <a:pPr algn="ctr"/>
                      <a:r>
                        <a:rPr kumimoji="1" lang="ja-JP" altLang="en-US" sz="1800" dirty="0"/>
                        <a:t>頭金</a:t>
                      </a:r>
                      <a:r>
                        <a:rPr kumimoji="1" lang="en-US" altLang="ja-JP" sz="1800" dirty="0"/>
                        <a:t>950</a:t>
                      </a:r>
                      <a:r>
                        <a:rPr kumimoji="1" lang="ja-JP" altLang="en-US" sz="1800" dirty="0"/>
                        <a:t>万円</a:t>
                      </a:r>
                    </a:p>
                  </a:txBody>
                  <a:tcPr marL="91447" marR="91447" marT="45729" marB="45729"/>
                </a:tc>
                <a:tc>
                  <a:txBody>
                    <a:bodyPr/>
                    <a:lstStyle/>
                    <a:p>
                      <a:pPr algn="ctr"/>
                      <a:r>
                        <a:rPr kumimoji="1" lang="en-US" altLang="ja-JP" sz="1800" dirty="0"/>
                        <a:t>28,654,000</a:t>
                      </a:r>
                      <a:r>
                        <a:rPr kumimoji="1" lang="ja-JP" altLang="en-US" sz="1800" dirty="0"/>
                        <a:t>円</a:t>
                      </a:r>
                      <a:endParaRPr kumimoji="1" lang="en-US" altLang="ja-JP" sz="1800" dirty="0"/>
                    </a:p>
                    <a:p>
                      <a:pPr algn="ctr"/>
                      <a:r>
                        <a:rPr kumimoji="1" lang="ja-JP" altLang="en-US" sz="1800" dirty="0"/>
                        <a:t>借入</a:t>
                      </a:r>
                      <a:r>
                        <a:rPr kumimoji="1" lang="en-US" altLang="ja-JP" sz="1800" dirty="0"/>
                        <a:t>2050</a:t>
                      </a:r>
                      <a:r>
                        <a:rPr kumimoji="1" lang="ja-JP" altLang="en-US" sz="1800" dirty="0"/>
                        <a:t>万円</a:t>
                      </a:r>
                      <a:endParaRPr kumimoji="1" lang="en-US" altLang="ja-JP" sz="1800" dirty="0"/>
                    </a:p>
                    <a:p>
                      <a:pPr algn="ctr"/>
                      <a:endParaRPr kumimoji="1" lang="ja-JP" altLang="en-US" sz="1800" dirty="0"/>
                    </a:p>
                  </a:txBody>
                  <a:tcPr marL="91447" marR="91447" marT="45729" marB="45729"/>
                </a:tc>
                <a:tc>
                  <a:txBody>
                    <a:bodyPr/>
                    <a:lstStyle/>
                    <a:p>
                      <a:pPr algn="ctr"/>
                      <a:r>
                        <a:rPr kumimoji="1" lang="en-US" altLang="ja-JP" sz="1800" dirty="0"/>
                        <a:t>950</a:t>
                      </a:r>
                      <a:r>
                        <a:rPr kumimoji="1" lang="ja-JP" altLang="en-US" sz="1800" dirty="0"/>
                        <a:t>万円</a:t>
                      </a:r>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2400" b="1" dirty="0">
                          <a:solidFill>
                            <a:srgbClr val="FF0000"/>
                          </a:solidFill>
                        </a:rPr>
                        <a:t>38,154,000</a:t>
                      </a:r>
                      <a:r>
                        <a:rPr kumimoji="1" lang="ja-JP" altLang="en-US" sz="2400" b="1" dirty="0">
                          <a:solidFill>
                            <a:srgbClr val="FF0000"/>
                          </a:solidFill>
                        </a:rPr>
                        <a:t>円</a:t>
                      </a:r>
                    </a:p>
                  </a:txBody>
                  <a:tcPr marL="91447" marR="91447" marT="45729" marB="45729"/>
                </a:tc>
                <a:tc>
                  <a:txBody>
                    <a:bodyPr/>
                    <a:lstStyle/>
                    <a:p>
                      <a:pPr algn="ctr"/>
                      <a:endParaRPr kumimoji="1" lang="ja-JP" altLang="en-US" sz="1800" dirty="0"/>
                    </a:p>
                  </a:txBody>
                  <a:tcPr marL="91447" marR="91447" marT="45729" marB="45729"/>
                </a:tc>
                <a:extLst>
                  <a:ext uri="{0D108BD9-81ED-4DB2-BD59-A6C34878D82A}">
                    <a16:rowId xmlns:a16="http://schemas.microsoft.com/office/drawing/2014/main" val="10005"/>
                  </a:ext>
                </a:extLst>
              </a:tr>
            </a:tbl>
          </a:graphicData>
        </a:graphic>
      </p:graphicFrame>
      <p:graphicFrame>
        <p:nvGraphicFramePr>
          <p:cNvPr id="5" name="表 4"/>
          <p:cNvGraphicFramePr>
            <a:graphicFrameLocks noGrp="1"/>
          </p:cNvGraphicFramePr>
          <p:nvPr>
            <p:extLst>
              <p:ext uri="{D42A27DB-BD31-4B8C-83A1-F6EECF244321}">
                <p14:modId xmlns:p14="http://schemas.microsoft.com/office/powerpoint/2010/main" val="1637122539"/>
              </p:ext>
            </p:extLst>
          </p:nvPr>
        </p:nvGraphicFramePr>
        <p:xfrm>
          <a:off x="8256588" y="1190512"/>
          <a:ext cx="2255838" cy="741362"/>
        </p:xfrm>
        <a:graphic>
          <a:graphicData uri="http://schemas.openxmlformats.org/drawingml/2006/table">
            <a:tbl>
              <a:tblPr firstRow="1" bandRow="1">
                <a:tableStyleId>{5940675A-B579-460E-94D1-54222C63F5DA}</a:tableStyleId>
              </a:tblPr>
              <a:tblGrid>
                <a:gridCol w="1127919">
                  <a:extLst>
                    <a:ext uri="{9D8B030D-6E8A-4147-A177-3AD203B41FA5}">
                      <a16:colId xmlns:a16="http://schemas.microsoft.com/office/drawing/2014/main" val="20000"/>
                    </a:ext>
                  </a:extLst>
                </a:gridCol>
                <a:gridCol w="1127919">
                  <a:extLst>
                    <a:ext uri="{9D8B030D-6E8A-4147-A177-3AD203B41FA5}">
                      <a16:colId xmlns:a16="http://schemas.microsoft.com/office/drawing/2014/main" val="20001"/>
                    </a:ext>
                  </a:extLst>
                </a:gridCol>
              </a:tblGrid>
              <a:tr h="370681">
                <a:tc>
                  <a:txBody>
                    <a:bodyPr/>
                    <a:lstStyle/>
                    <a:p>
                      <a:r>
                        <a:rPr kumimoji="1" lang="en-US" altLang="ja-JP" sz="1800" dirty="0"/>
                        <a:t>10</a:t>
                      </a:r>
                      <a:r>
                        <a:rPr kumimoji="1" lang="ja-JP" altLang="en-US" sz="1800" dirty="0"/>
                        <a:t>年間</a:t>
                      </a:r>
                    </a:p>
                  </a:txBody>
                  <a:tcPr marL="91437" marR="91437" marT="45700" marB="45700"/>
                </a:tc>
                <a:tc>
                  <a:txBody>
                    <a:bodyPr/>
                    <a:lstStyle/>
                    <a:p>
                      <a:r>
                        <a:rPr kumimoji="1" lang="en-US" altLang="ja-JP" sz="1800" dirty="0"/>
                        <a:t>1.5</a:t>
                      </a:r>
                      <a:r>
                        <a:rPr kumimoji="1" lang="ja-JP" altLang="en-US" sz="1800" dirty="0"/>
                        <a:t>％</a:t>
                      </a:r>
                    </a:p>
                  </a:txBody>
                  <a:tcPr marL="91437" marR="91437" marT="45700" marB="45700"/>
                </a:tc>
                <a:extLst>
                  <a:ext uri="{0D108BD9-81ED-4DB2-BD59-A6C34878D82A}">
                    <a16:rowId xmlns:a16="http://schemas.microsoft.com/office/drawing/2014/main" val="10000"/>
                  </a:ext>
                </a:extLst>
              </a:tr>
              <a:tr h="370681">
                <a:tc>
                  <a:txBody>
                    <a:bodyPr/>
                    <a:lstStyle/>
                    <a:p>
                      <a:r>
                        <a:rPr kumimoji="1" lang="en-US" altLang="ja-JP" sz="1800" dirty="0"/>
                        <a:t>25</a:t>
                      </a:r>
                      <a:r>
                        <a:rPr kumimoji="1" lang="ja-JP" altLang="en-US" sz="1800" dirty="0"/>
                        <a:t>年間</a:t>
                      </a:r>
                    </a:p>
                  </a:txBody>
                  <a:tcPr marL="91437" marR="91437" marT="45700" marB="45700"/>
                </a:tc>
                <a:tc>
                  <a:txBody>
                    <a:bodyPr/>
                    <a:lstStyle/>
                    <a:p>
                      <a:r>
                        <a:rPr kumimoji="1" lang="en-US" altLang="ja-JP" sz="1800" dirty="0"/>
                        <a:t>2.5</a:t>
                      </a:r>
                      <a:r>
                        <a:rPr kumimoji="1" lang="ja-JP" altLang="en-US" sz="1800" dirty="0"/>
                        <a:t>％</a:t>
                      </a:r>
                    </a:p>
                  </a:txBody>
                  <a:tcPr marL="91437" marR="91437" marT="45700" marB="45700"/>
                </a:tc>
                <a:extLst>
                  <a:ext uri="{0D108BD9-81ED-4DB2-BD59-A6C34878D82A}">
                    <a16:rowId xmlns:a16="http://schemas.microsoft.com/office/drawing/2014/main" val="10001"/>
                  </a:ext>
                </a:extLst>
              </a:tr>
            </a:tbl>
          </a:graphicData>
        </a:graphic>
      </p:graphicFrame>
      <p:sp>
        <p:nvSpPr>
          <p:cNvPr id="184384" name="テキスト ボックス 3"/>
          <p:cNvSpPr txBox="1">
            <a:spLocks noChangeArrowheads="1"/>
          </p:cNvSpPr>
          <p:nvPr/>
        </p:nvSpPr>
        <p:spPr bwMode="auto">
          <a:xfrm>
            <a:off x="1847850" y="145057"/>
            <a:ext cx="58324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dirty="0">
                <a:solidFill>
                  <a:srgbClr val="FF0000"/>
                </a:solidFill>
                <a:latin typeface="Garamond" panose="02020404030301010803" pitchFamily="18" charset="0"/>
              </a:rPr>
              <a:t>３０００万円の購入費用</a:t>
            </a:r>
            <a:endParaRPr lang="en-US" altLang="ja-JP" sz="2800" dirty="0">
              <a:solidFill>
                <a:srgbClr val="FF0000"/>
              </a:solidFill>
              <a:latin typeface="Garamond" panose="02020404030301010803" pitchFamily="18" charset="0"/>
            </a:endParaRPr>
          </a:p>
          <a:p>
            <a:pPr eaLnBrk="1" hangingPunct="1">
              <a:spcBef>
                <a:spcPct val="0"/>
              </a:spcBef>
              <a:buFontTx/>
              <a:buNone/>
            </a:pPr>
            <a:r>
              <a:rPr lang="ja-JP" altLang="en-US" sz="2800" dirty="0">
                <a:solidFill>
                  <a:srgbClr val="FF0000"/>
                </a:solidFill>
                <a:latin typeface="Garamond" panose="02020404030301010803" pitchFamily="18" charset="0"/>
              </a:rPr>
              <a:t>どのように払うのが得なのかを</a:t>
            </a:r>
            <a:endParaRPr lang="en-US" altLang="ja-JP" sz="2800" dirty="0">
              <a:solidFill>
                <a:srgbClr val="FF0000"/>
              </a:solidFill>
              <a:latin typeface="Garamond" panose="02020404030301010803" pitchFamily="18" charset="0"/>
            </a:endParaRPr>
          </a:p>
          <a:p>
            <a:pPr eaLnBrk="1" hangingPunct="1">
              <a:spcBef>
                <a:spcPct val="0"/>
              </a:spcBef>
              <a:buFontTx/>
              <a:buNone/>
            </a:pPr>
            <a:r>
              <a:rPr lang="ja-JP" altLang="en-US" sz="2800" dirty="0">
                <a:solidFill>
                  <a:srgbClr val="FF0000"/>
                </a:solidFill>
                <a:latin typeface="Garamond" panose="02020404030301010803" pitchFamily="18" charset="0"/>
              </a:rPr>
              <a:t>シミュレーションしてみよう！！</a:t>
            </a:r>
          </a:p>
        </p:txBody>
      </p:sp>
      <p:graphicFrame>
        <p:nvGraphicFramePr>
          <p:cNvPr id="7" name="表 6"/>
          <p:cNvGraphicFramePr>
            <a:graphicFrameLocks noGrp="1"/>
          </p:cNvGraphicFramePr>
          <p:nvPr>
            <p:extLst>
              <p:ext uri="{D42A27DB-BD31-4B8C-83A1-F6EECF244321}">
                <p14:modId xmlns:p14="http://schemas.microsoft.com/office/powerpoint/2010/main" val="1333775946"/>
              </p:ext>
            </p:extLst>
          </p:nvPr>
        </p:nvGraphicFramePr>
        <p:xfrm>
          <a:off x="8256589" y="830149"/>
          <a:ext cx="2255837" cy="365128"/>
        </p:xfrm>
        <a:graphic>
          <a:graphicData uri="http://schemas.openxmlformats.org/drawingml/2006/table">
            <a:tbl>
              <a:tblPr firstRow="1" bandRow="1">
                <a:tableStyleId>{5940675A-B579-460E-94D1-54222C63F5DA}</a:tableStyleId>
              </a:tblPr>
              <a:tblGrid>
                <a:gridCol w="2255837">
                  <a:extLst>
                    <a:ext uri="{9D8B030D-6E8A-4147-A177-3AD203B41FA5}">
                      <a16:colId xmlns:a16="http://schemas.microsoft.com/office/drawing/2014/main" val="20000"/>
                    </a:ext>
                  </a:extLst>
                </a:gridCol>
              </a:tblGrid>
              <a:tr h="365125">
                <a:tc>
                  <a:txBody>
                    <a:bodyPr/>
                    <a:lstStyle/>
                    <a:p>
                      <a:pPr algn="ctr"/>
                      <a:r>
                        <a:rPr kumimoji="1" lang="ja-JP" altLang="en-US" sz="1800" dirty="0"/>
                        <a:t>金利</a:t>
                      </a:r>
                    </a:p>
                  </a:txBody>
                  <a:tcPr marL="91437" marR="91437" marT="45404" marB="45404">
                    <a:solidFill>
                      <a:srgbClr val="FF99FF"/>
                    </a:solidFill>
                  </a:tcPr>
                </a:tc>
                <a:extLst>
                  <a:ext uri="{0D108BD9-81ED-4DB2-BD59-A6C34878D82A}">
                    <a16:rowId xmlns:a16="http://schemas.microsoft.com/office/drawing/2014/main" val="10000"/>
                  </a:ext>
                </a:extLst>
              </a:tr>
            </a:tbl>
          </a:graphicData>
        </a:graphic>
      </p:graphicFrame>
      <p:sp>
        <p:nvSpPr>
          <p:cNvPr id="8" name="対角する 2 つの角を丸めた四角形 7"/>
          <p:cNvSpPr/>
          <p:nvPr/>
        </p:nvSpPr>
        <p:spPr>
          <a:xfrm>
            <a:off x="7464425" y="2735943"/>
            <a:ext cx="1663700" cy="503237"/>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pic>
        <p:nvPicPr>
          <p:cNvPr id="55361" name="Picture 65"/>
          <p:cNvPicPr>
            <a:picLocks noChangeAspect="1" noChangeArrowheads="1"/>
          </p:cNvPicPr>
          <p:nvPr/>
        </p:nvPicPr>
        <p:blipFill>
          <a:blip r:embed="rId2"/>
          <a:srcRect/>
          <a:stretch>
            <a:fillRect/>
          </a:stretch>
        </p:blipFill>
        <p:spPr bwMode="auto">
          <a:xfrm>
            <a:off x="3370650" y="3474678"/>
            <a:ext cx="1584325" cy="245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1" name="対角する 2 つの角を丸めた四角形 10"/>
          <p:cNvSpPr/>
          <p:nvPr/>
        </p:nvSpPr>
        <p:spPr>
          <a:xfrm>
            <a:off x="7464425" y="3474678"/>
            <a:ext cx="1663700"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2" name="対角する 2 つの角を丸めた四角形 11"/>
          <p:cNvSpPr/>
          <p:nvPr/>
        </p:nvSpPr>
        <p:spPr>
          <a:xfrm>
            <a:off x="7468441" y="4152810"/>
            <a:ext cx="1800225" cy="503237"/>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3" name="対角する 2 つの角を丸めた四角形 12"/>
          <p:cNvSpPr/>
          <p:nvPr/>
        </p:nvSpPr>
        <p:spPr>
          <a:xfrm>
            <a:off x="7358062" y="5055367"/>
            <a:ext cx="1876425"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4" name="対角する 2 つの角を丸めた四角形 13"/>
          <p:cNvSpPr/>
          <p:nvPr/>
        </p:nvSpPr>
        <p:spPr>
          <a:xfrm>
            <a:off x="7362824" y="5969473"/>
            <a:ext cx="1866900"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5" name="対角する 2 つの角を丸めた四角形 14"/>
          <p:cNvSpPr/>
          <p:nvPr/>
        </p:nvSpPr>
        <p:spPr>
          <a:xfrm>
            <a:off x="3321052" y="5115604"/>
            <a:ext cx="1512887" cy="5048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6" name="対角する 2 つの角を丸めた四角形 15"/>
          <p:cNvSpPr/>
          <p:nvPr/>
        </p:nvSpPr>
        <p:spPr>
          <a:xfrm>
            <a:off x="3362326" y="6005360"/>
            <a:ext cx="1512887" cy="64770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7" name="対角する 2 つの角を丸めた四角形 16"/>
          <p:cNvSpPr/>
          <p:nvPr/>
        </p:nvSpPr>
        <p:spPr>
          <a:xfrm>
            <a:off x="4999038" y="3474679"/>
            <a:ext cx="1008062" cy="503237"/>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8" name="対角する 2 つの角を丸めた四角形 17"/>
          <p:cNvSpPr/>
          <p:nvPr/>
        </p:nvSpPr>
        <p:spPr>
          <a:xfrm>
            <a:off x="6234905" y="5097848"/>
            <a:ext cx="936625"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9" name="対角する 2 つの角を丸めた四角形 18"/>
          <p:cNvSpPr/>
          <p:nvPr/>
        </p:nvSpPr>
        <p:spPr>
          <a:xfrm>
            <a:off x="5007038" y="5951148"/>
            <a:ext cx="1027112"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20" name="対角する 2 つの角を丸めた四角形 19"/>
          <p:cNvSpPr/>
          <p:nvPr/>
        </p:nvSpPr>
        <p:spPr>
          <a:xfrm>
            <a:off x="9696451" y="4146964"/>
            <a:ext cx="720725" cy="5048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21" name="対角する 2 つの角を丸めた四角形 20"/>
          <p:cNvSpPr/>
          <p:nvPr/>
        </p:nvSpPr>
        <p:spPr>
          <a:xfrm>
            <a:off x="9607551" y="5055953"/>
            <a:ext cx="809625"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22" name="対角する 2 つの角を丸めた四角形 21"/>
          <p:cNvSpPr/>
          <p:nvPr/>
        </p:nvSpPr>
        <p:spPr>
          <a:xfrm>
            <a:off x="2208213" y="6058628"/>
            <a:ext cx="431800" cy="291259"/>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84405" name="テキスト ボックス 1"/>
          <p:cNvSpPr txBox="1">
            <a:spLocks noChangeArrowheads="1"/>
          </p:cNvSpPr>
          <p:nvPr/>
        </p:nvSpPr>
        <p:spPr bwMode="auto">
          <a:xfrm>
            <a:off x="1886744" y="1480233"/>
            <a:ext cx="59769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ja-JP" altLang="en-US" sz="1400">
                <a:solidFill>
                  <a:srgbClr val="000000"/>
                </a:solidFill>
                <a:latin typeface="Garamond" panose="02020404030301010803" pitchFamily="18" charset="0"/>
              </a:rPr>
              <a:t>（住宅金融支援機構 ローンシミュレーションより）</a:t>
            </a:r>
          </a:p>
        </p:txBody>
      </p:sp>
      <p:cxnSp>
        <p:nvCxnSpPr>
          <p:cNvPr id="55382" name="直線コネクタ 5"/>
          <p:cNvCxnSpPr>
            <a:cxnSpLocks noChangeShapeType="1"/>
          </p:cNvCxnSpPr>
          <p:nvPr/>
        </p:nvCxnSpPr>
        <p:spPr bwMode="auto">
          <a:xfrm>
            <a:off x="9332913" y="2670877"/>
            <a:ext cx="1187450" cy="742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5383" name="直線コネクタ 22"/>
          <p:cNvCxnSpPr>
            <a:cxnSpLocks noChangeShapeType="1"/>
          </p:cNvCxnSpPr>
          <p:nvPr/>
        </p:nvCxnSpPr>
        <p:spPr bwMode="auto">
          <a:xfrm>
            <a:off x="9346407" y="3418943"/>
            <a:ext cx="1160462" cy="6905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5384" name="直線コネクタ 24"/>
          <p:cNvCxnSpPr>
            <a:cxnSpLocks noChangeShapeType="1"/>
          </p:cNvCxnSpPr>
          <p:nvPr/>
        </p:nvCxnSpPr>
        <p:spPr bwMode="auto">
          <a:xfrm>
            <a:off x="9384507" y="5963355"/>
            <a:ext cx="1108868" cy="8605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84409" name="スライド番号プレースホルダー 3"/>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659DC998-9D57-4076-B223-764FD70A814A}" type="slidenum">
              <a:rPr lang="ja-JP" altLang="ja-JP" sz="1400">
                <a:solidFill>
                  <a:srgbClr val="000000"/>
                </a:solidFill>
              </a:rPr>
              <a:pPr>
                <a:spcBef>
                  <a:spcPct val="0"/>
                </a:spcBef>
                <a:buFontTx/>
                <a:buNone/>
              </a:pPr>
              <a:t>34</a:t>
            </a:fld>
            <a:endParaRPr lang="ja-JP" altLang="ja-JP" sz="1400">
              <a:solidFill>
                <a:srgbClr val="000000"/>
              </a:solidFill>
            </a:endParaRPr>
          </a:p>
        </p:txBody>
      </p:sp>
    </p:spTree>
    <p:extLst>
      <p:ext uri="{BB962C8B-B14F-4D97-AF65-F5344CB8AC3E}">
        <p14:creationId xmlns:p14="http://schemas.microsoft.com/office/powerpoint/2010/main" val="149295666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xit" presetSubtype="32" fill="hold"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xit" presetSubtype="32" fill="hold" nodeType="clickEffect">
                                  <p:stCondLst>
                                    <p:cond delay="0"/>
                                  </p:stCondLst>
                                  <p:childTnLst>
                                    <p:anim calcmode="lin" valueType="num">
                                      <p:cBhvr>
                                        <p:cTn id="13" dur="500"/>
                                        <p:tgtEl>
                                          <p:spTgt spid="55361"/>
                                        </p:tgtEl>
                                        <p:attrNameLst>
                                          <p:attrName>ppt_w</p:attrName>
                                        </p:attrNameLst>
                                      </p:cBhvr>
                                      <p:tavLst>
                                        <p:tav tm="0">
                                          <p:val>
                                            <p:strVal val="ppt_w"/>
                                          </p:val>
                                        </p:tav>
                                        <p:tav tm="100000">
                                          <p:val>
                                            <p:fltVal val="0"/>
                                          </p:val>
                                        </p:tav>
                                      </p:tavLst>
                                    </p:anim>
                                    <p:anim calcmode="lin" valueType="num">
                                      <p:cBhvr>
                                        <p:cTn id="14" dur="500"/>
                                        <p:tgtEl>
                                          <p:spTgt spid="55361"/>
                                        </p:tgtEl>
                                        <p:attrNameLst>
                                          <p:attrName>ppt_h</p:attrName>
                                        </p:attrNameLst>
                                      </p:cBhvr>
                                      <p:tavLst>
                                        <p:tav tm="0">
                                          <p:val>
                                            <p:strVal val="ppt_h"/>
                                          </p:val>
                                        </p:tav>
                                        <p:tav tm="100000">
                                          <p:val>
                                            <p:fltVal val="0"/>
                                          </p:val>
                                        </p:tav>
                                      </p:tavLst>
                                    </p:anim>
                                    <p:animEffect transition="out" filter="fade">
                                      <p:cBhvr>
                                        <p:cTn id="15" dur="500"/>
                                        <p:tgtEl>
                                          <p:spTgt spid="55361"/>
                                        </p:tgtEl>
                                      </p:cBhvr>
                                    </p:animEffect>
                                    <p:set>
                                      <p:cBhvr>
                                        <p:cTn id="16" dur="1" fill="hold">
                                          <p:stCondLst>
                                            <p:cond delay="499"/>
                                          </p:stCondLst>
                                        </p:cTn>
                                        <p:tgtEl>
                                          <p:spTgt spid="55361"/>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xit" presetSubtype="32" fill="hold" nodeType="clickEffect">
                                  <p:stCondLst>
                                    <p:cond delay="0"/>
                                  </p:stCondLst>
                                  <p:childTnLst>
                                    <p:anim calcmode="lin" valueType="num">
                                      <p:cBhvr>
                                        <p:cTn id="20" dur="500"/>
                                        <p:tgtEl>
                                          <p:spTgt spid="17"/>
                                        </p:tgtEl>
                                        <p:attrNameLst>
                                          <p:attrName>ppt_w</p:attrName>
                                        </p:attrNameLst>
                                      </p:cBhvr>
                                      <p:tavLst>
                                        <p:tav tm="0">
                                          <p:val>
                                            <p:strVal val="ppt_w"/>
                                          </p:val>
                                        </p:tav>
                                        <p:tav tm="100000">
                                          <p:val>
                                            <p:fltVal val="0"/>
                                          </p:val>
                                        </p:tav>
                                      </p:tavLst>
                                    </p:anim>
                                    <p:anim calcmode="lin" valueType="num">
                                      <p:cBhvr>
                                        <p:cTn id="21" dur="500"/>
                                        <p:tgtEl>
                                          <p:spTgt spid="17"/>
                                        </p:tgtEl>
                                        <p:attrNameLst>
                                          <p:attrName>ppt_h</p:attrName>
                                        </p:attrNameLst>
                                      </p:cBhvr>
                                      <p:tavLst>
                                        <p:tav tm="0">
                                          <p:val>
                                            <p:strVal val="ppt_h"/>
                                          </p:val>
                                        </p:tav>
                                        <p:tav tm="100000">
                                          <p:val>
                                            <p:fltVal val="0"/>
                                          </p:val>
                                        </p:tav>
                                      </p:tavLst>
                                    </p:anim>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xit" presetSubtype="32" fill="hold" nodeType="clickEffect">
                                  <p:stCondLst>
                                    <p:cond delay="0"/>
                                  </p:stCondLst>
                                  <p:childTnLst>
                                    <p:anim calcmode="lin" valueType="num">
                                      <p:cBhvr>
                                        <p:cTn id="27" dur="500"/>
                                        <p:tgtEl>
                                          <p:spTgt spid="11"/>
                                        </p:tgtEl>
                                        <p:attrNameLst>
                                          <p:attrName>ppt_w</p:attrName>
                                        </p:attrNameLst>
                                      </p:cBhvr>
                                      <p:tavLst>
                                        <p:tav tm="0">
                                          <p:val>
                                            <p:strVal val="ppt_w"/>
                                          </p:val>
                                        </p:tav>
                                        <p:tav tm="100000">
                                          <p:val>
                                            <p:fltVal val="0"/>
                                          </p:val>
                                        </p:tav>
                                      </p:tavLst>
                                    </p:anim>
                                    <p:anim calcmode="lin" valueType="num">
                                      <p:cBhvr>
                                        <p:cTn id="28" dur="500"/>
                                        <p:tgtEl>
                                          <p:spTgt spid="11"/>
                                        </p:tgtEl>
                                        <p:attrNameLst>
                                          <p:attrName>ppt_h</p:attrName>
                                        </p:attrNameLst>
                                      </p:cBhvr>
                                      <p:tavLst>
                                        <p:tav tm="0">
                                          <p:val>
                                            <p:strVal val="ppt_h"/>
                                          </p:val>
                                        </p:tav>
                                        <p:tav tm="100000">
                                          <p:val>
                                            <p:fltVal val="0"/>
                                          </p:val>
                                        </p:tav>
                                      </p:tavLst>
                                    </p:anim>
                                    <p:animEffect transition="out" filter="fade">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xit" presetSubtype="32" fill="hold" nodeType="clickEffect">
                                  <p:stCondLst>
                                    <p:cond delay="0"/>
                                  </p:stCondLst>
                                  <p:childTnLst>
                                    <p:anim calcmode="lin" valueType="num">
                                      <p:cBhvr>
                                        <p:cTn id="34" dur="500"/>
                                        <p:tgtEl>
                                          <p:spTgt spid="12"/>
                                        </p:tgtEl>
                                        <p:attrNameLst>
                                          <p:attrName>ppt_w</p:attrName>
                                        </p:attrNameLst>
                                      </p:cBhvr>
                                      <p:tavLst>
                                        <p:tav tm="0">
                                          <p:val>
                                            <p:strVal val="ppt_w"/>
                                          </p:val>
                                        </p:tav>
                                        <p:tav tm="100000">
                                          <p:val>
                                            <p:fltVal val="0"/>
                                          </p:val>
                                        </p:tav>
                                      </p:tavLst>
                                    </p:anim>
                                    <p:anim calcmode="lin" valueType="num">
                                      <p:cBhvr>
                                        <p:cTn id="35" dur="500"/>
                                        <p:tgtEl>
                                          <p:spTgt spid="12"/>
                                        </p:tgtEl>
                                        <p:attrNameLst>
                                          <p:attrName>ppt_h</p:attrName>
                                        </p:attrNameLst>
                                      </p:cBhvr>
                                      <p:tavLst>
                                        <p:tav tm="0">
                                          <p:val>
                                            <p:strVal val="ppt_h"/>
                                          </p:val>
                                        </p:tav>
                                        <p:tav tm="100000">
                                          <p:val>
                                            <p:fltVal val="0"/>
                                          </p:val>
                                        </p:tav>
                                      </p:tavLst>
                                    </p:anim>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xit" presetSubtype="32" fill="hold" nodeType="clickEffect">
                                  <p:stCondLst>
                                    <p:cond delay="0"/>
                                  </p:stCondLst>
                                  <p:childTnLst>
                                    <p:anim calcmode="lin" valueType="num">
                                      <p:cBhvr>
                                        <p:cTn id="41" dur="500"/>
                                        <p:tgtEl>
                                          <p:spTgt spid="20"/>
                                        </p:tgtEl>
                                        <p:attrNameLst>
                                          <p:attrName>ppt_w</p:attrName>
                                        </p:attrNameLst>
                                      </p:cBhvr>
                                      <p:tavLst>
                                        <p:tav tm="0">
                                          <p:val>
                                            <p:strVal val="ppt_w"/>
                                          </p:val>
                                        </p:tav>
                                        <p:tav tm="100000">
                                          <p:val>
                                            <p:fltVal val="0"/>
                                          </p:val>
                                        </p:tav>
                                      </p:tavLst>
                                    </p:anim>
                                    <p:anim calcmode="lin" valueType="num">
                                      <p:cBhvr>
                                        <p:cTn id="42" dur="500"/>
                                        <p:tgtEl>
                                          <p:spTgt spid="20"/>
                                        </p:tgtEl>
                                        <p:attrNameLst>
                                          <p:attrName>ppt_h</p:attrName>
                                        </p:attrNameLst>
                                      </p:cBhvr>
                                      <p:tavLst>
                                        <p:tav tm="0">
                                          <p:val>
                                            <p:strVal val="ppt_h"/>
                                          </p:val>
                                        </p:tav>
                                        <p:tav tm="100000">
                                          <p:val>
                                            <p:fltVal val="0"/>
                                          </p:val>
                                        </p:tav>
                                      </p:tavLst>
                                    </p:anim>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xit" presetSubtype="32" fill="hold" nodeType="clickEffect">
                                  <p:stCondLst>
                                    <p:cond delay="0"/>
                                  </p:stCondLst>
                                  <p:childTnLst>
                                    <p:anim calcmode="lin" valueType="num">
                                      <p:cBhvr>
                                        <p:cTn id="48" dur="500"/>
                                        <p:tgtEl>
                                          <p:spTgt spid="15"/>
                                        </p:tgtEl>
                                        <p:attrNameLst>
                                          <p:attrName>ppt_w</p:attrName>
                                        </p:attrNameLst>
                                      </p:cBhvr>
                                      <p:tavLst>
                                        <p:tav tm="0">
                                          <p:val>
                                            <p:strVal val="ppt_w"/>
                                          </p:val>
                                        </p:tav>
                                        <p:tav tm="100000">
                                          <p:val>
                                            <p:fltVal val="0"/>
                                          </p:val>
                                        </p:tav>
                                      </p:tavLst>
                                    </p:anim>
                                    <p:anim calcmode="lin" valueType="num">
                                      <p:cBhvr>
                                        <p:cTn id="49" dur="500"/>
                                        <p:tgtEl>
                                          <p:spTgt spid="15"/>
                                        </p:tgtEl>
                                        <p:attrNameLst>
                                          <p:attrName>ppt_h</p:attrName>
                                        </p:attrNameLst>
                                      </p:cBhvr>
                                      <p:tavLst>
                                        <p:tav tm="0">
                                          <p:val>
                                            <p:strVal val="ppt_h"/>
                                          </p:val>
                                        </p:tav>
                                        <p:tav tm="100000">
                                          <p:val>
                                            <p:fltVal val="0"/>
                                          </p:val>
                                        </p:tav>
                                      </p:tavLst>
                                    </p:anim>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xit" presetSubtype="32" fill="hold" nodeType="clickEffect">
                                  <p:stCondLst>
                                    <p:cond delay="0"/>
                                  </p:stCondLst>
                                  <p:childTnLst>
                                    <p:anim calcmode="lin" valueType="num">
                                      <p:cBhvr>
                                        <p:cTn id="55" dur="500"/>
                                        <p:tgtEl>
                                          <p:spTgt spid="18"/>
                                        </p:tgtEl>
                                        <p:attrNameLst>
                                          <p:attrName>ppt_w</p:attrName>
                                        </p:attrNameLst>
                                      </p:cBhvr>
                                      <p:tavLst>
                                        <p:tav tm="0">
                                          <p:val>
                                            <p:strVal val="ppt_w"/>
                                          </p:val>
                                        </p:tav>
                                        <p:tav tm="100000">
                                          <p:val>
                                            <p:fltVal val="0"/>
                                          </p:val>
                                        </p:tav>
                                      </p:tavLst>
                                    </p:anim>
                                    <p:anim calcmode="lin" valueType="num">
                                      <p:cBhvr>
                                        <p:cTn id="56" dur="500"/>
                                        <p:tgtEl>
                                          <p:spTgt spid="18"/>
                                        </p:tgtEl>
                                        <p:attrNameLst>
                                          <p:attrName>ppt_h</p:attrName>
                                        </p:attrNameLst>
                                      </p:cBhvr>
                                      <p:tavLst>
                                        <p:tav tm="0">
                                          <p:val>
                                            <p:strVal val="ppt_h"/>
                                          </p:val>
                                        </p:tav>
                                        <p:tav tm="100000">
                                          <p:val>
                                            <p:fltVal val="0"/>
                                          </p:val>
                                        </p:tav>
                                      </p:tavLst>
                                    </p:anim>
                                    <p:animEffect transition="out" filter="fade">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xit" presetSubtype="32" fill="hold" nodeType="clickEffect">
                                  <p:stCondLst>
                                    <p:cond delay="0"/>
                                  </p:stCondLst>
                                  <p:childTnLst>
                                    <p:anim calcmode="lin" valueType="num">
                                      <p:cBhvr>
                                        <p:cTn id="62" dur="500"/>
                                        <p:tgtEl>
                                          <p:spTgt spid="13"/>
                                        </p:tgtEl>
                                        <p:attrNameLst>
                                          <p:attrName>ppt_w</p:attrName>
                                        </p:attrNameLst>
                                      </p:cBhvr>
                                      <p:tavLst>
                                        <p:tav tm="0">
                                          <p:val>
                                            <p:strVal val="ppt_w"/>
                                          </p:val>
                                        </p:tav>
                                        <p:tav tm="100000">
                                          <p:val>
                                            <p:fltVal val="0"/>
                                          </p:val>
                                        </p:tav>
                                      </p:tavLst>
                                    </p:anim>
                                    <p:anim calcmode="lin" valueType="num">
                                      <p:cBhvr>
                                        <p:cTn id="63" dur="500"/>
                                        <p:tgtEl>
                                          <p:spTgt spid="13"/>
                                        </p:tgtEl>
                                        <p:attrNameLst>
                                          <p:attrName>ppt_h</p:attrName>
                                        </p:attrNameLst>
                                      </p:cBhvr>
                                      <p:tavLst>
                                        <p:tav tm="0">
                                          <p:val>
                                            <p:strVal val="ppt_h"/>
                                          </p:val>
                                        </p:tav>
                                        <p:tav tm="100000">
                                          <p:val>
                                            <p:fltVal val="0"/>
                                          </p:val>
                                        </p:tav>
                                      </p:tavLst>
                                    </p:anim>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xit" presetSubtype="32" fill="hold" nodeType="clickEffect">
                                  <p:stCondLst>
                                    <p:cond delay="0"/>
                                  </p:stCondLst>
                                  <p:childTnLst>
                                    <p:anim calcmode="lin" valueType="num">
                                      <p:cBhvr>
                                        <p:cTn id="69" dur="500"/>
                                        <p:tgtEl>
                                          <p:spTgt spid="21"/>
                                        </p:tgtEl>
                                        <p:attrNameLst>
                                          <p:attrName>ppt_w</p:attrName>
                                        </p:attrNameLst>
                                      </p:cBhvr>
                                      <p:tavLst>
                                        <p:tav tm="0">
                                          <p:val>
                                            <p:strVal val="ppt_w"/>
                                          </p:val>
                                        </p:tav>
                                        <p:tav tm="100000">
                                          <p:val>
                                            <p:fltVal val="0"/>
                                          </p:val>
                                        </p:tav>
                                      </p:tavLst>
                                    </p:anim>
                                    <p:anim calcmode="lin" valueType="num">
                                      <p:cBhvr>
                                        <p:cTn id="70" dur="500"/>
                                        <p:tgtEl>
                                          <p:spTgt spid="21"/>
                                        </p:tgtEl>
                                        <p:attrNameLst>
                                          <p:attrName>ppt_h</p:attrName>
                                        </p:attrNameLst>
                                      </p:cBhvr>
                                      <p:tavLst>
                                        <p:tav tm="0">
                                          <p:val>
                                            <p:strVal val="ppt_h"/>
                                          </p:val>
                                        </p:tav>
                                        <p:tav tm="100000">
                                          <p:val>
                                            <p:fltVal val="0"/>
                                          </p:val>
                                        </p:tav>
                                      </p:tavLst>
                                    </p:anim>
                                    <p:animEffect transition="out" filter="fad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xit" presetSubtype="32" fill="hold" nodeType="clickEffect">
                                  <p:stCondLst>
                                    <p:cond delay="0"/>
                                  </p:stCondLst>
                                  <p:childTnLst>
                                    <p:anim calcmode="lin" valueType="num">
                                      <p:cBhvr>
                                        <p:cTn id="76" dur="500"/>
                                        <p:tgtEl>
                                          <p:spTgt spid="22"/>
                                        </p:tgtEl>
                                        <p:attrNameLst>
                                          <p:attrName>ppt_w</p:attrName>
                                        </p:attrNameLst>
                                      </p:cBhvr>
                                      <p:tavLst>
                                        <p:tav tm="0">
                                          <p:val>
                                            <p:strVal val="ppt_w"/>
                                          </p:val>
                                        </p:tav>
                                        <p:tav tm="100000">
                                          <p:val>
                                            <p:fltVal val="0"/>
                                          </p:val>
                                        </p:tav>
                                      </p:tavLst>
                                    </p:anim>
                                    <p:anim calcmode="lin" valueType="num">
                                      <p:cBhvr>
                                        <p:cTn id="77" dur="500"/>
                                        <p:tgtEl>
                                          <p:spTgt spid="22"/>
                                        </p:tgtEl>
                                        <p:attrNameLst>
                                          <p:attrName>ppt_h</p:attrName>
                                        </p:attrNameLst>
                                      </p:cBhvr>
                                      <p:tavLst>
                                        <p:tav tm="0">
                                          <p:val>
                                            <p:strVal val="ppt_h"/>
                                          </p:val>
                                        </p:tav>
                                        <p:tav tm="100000">
                                          <p:val>
                                            <p:fltVal val="0"/>
                                          </p:val>
                                        </p:tav>
                                      </p:tavLst>
                                    </p:anim>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xit" presetSubtype="32" fill="hold" nodeType="clickEffect">
                                  <p:stCondLst>
                                    <p:cond delay="0"/>
                                  </p:stCondLst>
                                  <p:childTnLst>
                                    <p:anim calcmode="lin" valueType="num">
                                      <p:cBhvr>
                                        <p:cTn id="83" dur="500"/>
                                        <p:tgtEl>
                                          <p:spTgt spid="16"/>
                                        </p:tgtEl>
                                        <p:attrNameLst>
                                          <p:attrName>ppt_w</p:attrName>
                                        </p:attrNameLst>
                                      </p:cBhvr>
                                      <p:tavLst>
                                        <p:tav tm="0">
                                          <p:val>
                                            <p:strVal val="ppt_w"/>
                                          </p:val>
                                        </p:tav>
                                        <p:tav tm="100000">
                                          <p:val>
                                            <p:fltVal val="0"/>
                                          </p:val>
                                        </p:tav>
                                      </p:tavLst>
                                    </p:anim>
                                    <p:anim calcmode="lin" valueType="num">
                                      <p:cBhvr>
                                        <p:cTn id="84" dur="500"/>
                                        <p:tgtEl>
                                          <p:spTgt spid="16"/>
                                        </p:tgtEl>
                                        <p:attrNameLst>
                                          <p:attrName>ppt_h</p:attrName>
                                        </p:attrNameLst>
                                      </p:cBhvr>
                                      <p:tavLst>
                                        <p:tav tm="0">
                                          <p:val>
                                            <p:strVal val="ppt_h"/>
                                          </p:val>
                                        </p:tav>
                                        <p:tav tm="100000">
                                          <p:val>
                                            <p:fltVal val="0"/>
                                          </p:val>
                                        </p:tav>
                                      </p:tavLst>
                                    </p:anim>
                                    <p:animEffect transition="out" filter="fade">
                                      <p:cBhvr>
                                        <p:cTn id="85" dur="500"/>
                                        <p:tgtEl>
                                          <p:spTgt spid="16"/>
                                        </p:tgtEl>
                                      </p:cBhvr>
                                    </p:animEffect>
                                    <p:set>
                                      <p:cBhvr>
                                        <p:cTn id="86" dur="1" fill="hold">
                                          <p:stCondLst>
                                            <p:cond delay="499"/>
                                          </p:stCondLst>
                                        </p:cTn>
                                        <p:tgtEl>
                                          <p:spTgt spid="16"/>
                                        </p:tgtEl>
                                        <p:attrNameLst>
                                          <p:attrName>style.visibility</p:attrName>
                                        </p:attrNameLst>
                                      </p:cBhvr>
                                      <p:to>
                                        <p:strVal val="hidden"/>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53" presetClass="exit" presetSubtype="32" fill="hold" nodeType="clickEffect">
                                  <p:stCondLst>
                                    <p:cond delay="0"/>
                                  </p:stCondLst>
                                  <p:childTnLst>
                                    <p:anim calcmode="lin" valueType="num">
                                      <p:cBhvr>
                                        <p:cTn id="90" dur="500"/>
                                        <p:tgtEl>
                                          <p:spTgt spid="19"/>
                                        </p:tgtEl>
                                        <p:attrNameLst>
                                          <p:attrName>ppt_w</p:attrName>
                                        </p:attrNameLst>
                                      </p:cBhvr>
                                      <p:tavLst>
                                        <p:tav tm="0">
                                          <p:val>
                                            <p:strVal val="ppt_w"/>
                                          </p:val>
                                        </p:tav>
                                        <p:tav tm="100000">
                                          <p:val>
                                            <p:fltVal val="0"/>
                                          </p:val>
                                        </p:tav>
                                      </p:tavLst>
                                    </p:anim>
                                    <p:anim calcmode="lin" valueType="num">
                                      <p:cBhvr>
                                        <p:cTn id="91" dur="500"/>
                                        <p:tgtEl>
                                          <p:spTgt spid="19"/>
                                        </p:tgtEl>
                                        <p:attrNameLst>
                                          <p:attrName>ppt_h</p:attrName>
                                        </p:attrNameLst>
                                      </p:cBhvr>
                                      <p:tavLst>
                                        <p:tav tm="0">
                                          <p:val>
                                            <p:strVal val="ppt_h"/>
                                          </p:val>
                                        </p:tav>
                                        <p:tav tm="100000">
                                          <p:val>
                                            <p:fltVal val="0"/>
                                          </p:val>
                                        </p:tav>
                                      </p:tavLst>
                                    </p:anim>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childTnLst>
                          </p:cTn>
                        </p:par>
                      </p:childTnLst>
                    </p:cTn>
                  </p:par>
                  <p:par>
                    <p:cTn id="94" fill="hold" nodeType="clickPar">
                      <p:stCondLst>
                        <p:cond delay="indefinite"/>
                      </p:stCondLst>
                      <p:childTnLst>
                        <p:par>
                          <p:cTn id="95" fill="hold" nodeType="withGroup">
                            <p:stCondLst>
                              <p:cond delay="0"/>
                            </p:stCondLst>
                            <p:childTnLst>
                              <p:par>
                                <p:cTn id="96" presetID="53" presetClass="exit" presetSubtype="32" fill="hold" nodeType="clickEffect">
                                  <p:stCondLst>
                                    <p:cond delay="0"/>
                                  </p:stCondLst>
                                  <p:childTnLst>
                                    <p:anim calcmode="lin" valueType="num">
                                      <p:cBhvr>
                                        <p:cTn id="97" dur="500"/>
                                        <p:tgtEl>
                                          <p:spTgt spid="14"/>
                                        </p:tgtEl>
                                        <p:attrNameLst>
                                          <p:attrName>ppt_w</p:attrName>
                                        </p:attrNameLst>
                                      </p:cBhvr>
                                      <p:tavLst>
                                        <p:tav tm="0">
                                          <p:val>
                                            <p:strVal val="ppt_w"/>
                                          </p:val>
                                        </p:tav>
                                        <p:tav tm="100000">
                                          <p:val>
                                            <p:fltVal val="0"/>
                                          </p:val>
                                        </p:tav>
                                      </p:tavLst>
                                    </p:anim>
                                    <p:anim calcmode="lin" valueType="num">
                                      <p:cBhvr>
                                        <p:cTn id="98" dur="500"/>
                                        <p:tgtEl>
                                          <p:spTgt spid="14"/>
                                        </p:tgtEl>
                                        <p:attrNameLst>
                                          <p:attrName>ppt_h</p:attrName>
                                        </p:attrNameLst>
                                      </p:cBhvr>
                                      <p:tavLst>
                                        <p:tav tm="0">
                                          <p:val>
                                            <p:strVal val="ppt_h"/>
                                          </p:val>
                                        </p:tav>
                                        <p:tav tm="100000">
                                          <p:val>
                                            <p:fltVal val="0"/>
                                          </p:val>
                                        </p:tav>
                                      </p:tavLst>
                                    </p:anim>
                                    <p:animEffect transition="out" filter="fade">
                                      <p:cBhvr>
                                        <p:cTn id="99" dur="500"/>
                                        <p:tgtEl>
                                          <p:spTgt spid="14"/>
                                        </p:tgtEl>
                                      </p:cBhvr>
                                    </p:animEffect>
                                    <p:set>
                                      <p:cBhvr>
                                        <p:cTn id="10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5348" name="タイトル 1"/>
          <p:cNvSpPr>
            <a:spLocks noGrp="1"/>
          </p:cNvSpPr>
          <p:nvPr>
            <p:ph type="title"/>
          </p:nvPr>
        </p:nvSpPr>
        <p:spPr/>
        <p:txBody>
          <a:bodyPr/>
          <a:lstStyle/>
          <a:p>
            <a:pPr eaLnBrk="1" hangingPunct="1"/>
            <a:r>
              <a:rPr lang="ja-JP" altLang="en-US" dirty="0">
                <a:latin typeface="HGP創英角ﾎﾟｯﾌﾟ体" panose="040B0A00000000000000" pitchFamily="50" charset="-128"/>
                <a:ea typeface="HGP創英角ﾎﾟｯﾌﾟ体" panose="040B0A00000000000000" pitchFamily="50" charset="-128"/>
              </a:rPr>
              <a:t>住宅資金</a:t>
            </a:r>
          </a:p>
        </p:txBody>
      </p:sp>
      <p:sp>
        <p:nvSpPr>
          <p:cNvPr id="185360" name="フッター プレースホルダー 1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a:p>
            <a:pPr>
              <a:spcBef>
                <a:spcPct val="0"/>
              </a:spcBef>
              <a:buFontTx/>
              <a:buNone/>
            </a:pPr>
            <a:endParaRPr lang="en-US" altLang="ja-JP" sz="1200">
              <a:solidFill>
                <a:srgbClr val="898989"/>
              </a:solidFill>
              <a:latin typeface="Times New Roman" panose="02020603050405020304" pitchFamily="18" charset="0"/>
            </a:endParaRPr>
          </a:p>
        </p:txBody>
      </p:sp>
      <p:sp>
        <p:nvSpPr>
          <p:cNvPr id="185361" name="スライド番号プレースホルダー 1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1EAEF210-DCA9-47E2-BAEF-48550DC80313}" type="slidenum">
              <a:rPr lang="en-US" altLang="ja-JP" sz="1200">
                <a:solidFill>
                  <a:srgbClr val="898989"/>
                </a:solidFill>
                <a:latin typeface="Times New Roman" panose="02020603050405020304" pitchFamily="18" charset="0"/>
              </a:rPr>
              <a:pPr>
                <a:spcBef>
                  <a:spcPct val="0"/>
                </a:spcBef>
                <a:buFontTx/>
                <a:buNone/>
              </a:pPr>
              <a:t>35</a:t>
            </a:fld>
            <a:endParaRPr lang="en-US" altLang="ja-JP" sz="1200">
              <a:solidFill>
                <a:srgbClr val="898989"/>
              </a:solidFill>
              <a:latin typeface="Times New Roman" panose="02020603050405020304" pitchFamily="18" charset="0"/>
            </a:endParaRPr>
          </a:p>
        </p:txBody>
      </p:sp>
      <p:sp>
        <p:nvSpPr>
          <p:cNvPr id="4" name="正方形/長方形 3"/>
          <p:cNvSpPr/>
          <p:nvPr/>
        </p:nvSpPr>
        <p:spPr>
          <a:xfrm>
            <a:off x="2714095" y="3469723"/>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2500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7" name="正方形/長方形 6"/>
          <p:cNvSpPr/>
          <p:nvPr/>
        </p:nvSpPr>
        <p:spPr>
          <a:xfrm>
            <a:off x="6596013" y="3487316"/>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3000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5" name="角丸四角形吹き出し 4"/>
          <p:cNvSpPr/>
          <p:nvPr/>
        </p:nvSpPr>
        <p:spPr>
          <a:xfrm>
            <a:off x="1992313" y="223838"/>
            <a:ext cx="2538412" cy="1549400"/>
          </a:xfrm>
          <a:prstGeom prst="wedgeRoundRectCallout">
            <a:avLst>
              <a:gd name="adj1" fmla="val 34311"/>
              <a:gd name="adj2" fmla="val 65268"/>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ja-JP" altLang="en-US" dirty="0">
                <a:solidFill>
                  <a:prstClr val="black"/>
                </a:solidFill>
                <a:latin typeface="HG丸ｺﾞｼｯｸM-PRO" pitchFamily="50" charset="-128"/>
                <a:ea typeface="HG丸ｺﾞｼｯｸM-PRO" pitchFamily="50" charset="-128"/>
              </a:rPr>
              <a:t>どちらの家が</a:t>
            </a:r>
            <a:endParaRPr lang="en-US" altLang="ja-JP" dirty="0">
              <a:solidFill>
                <a:prstClr val="black"/>
              </a:solidFill>
              <a:latin typeface="HG丸ｺﾞｼｯｸM-PRO" pitchFamily="50" charset="-128"/>
              <a:ea typeface="HG丸ｺﾞｼｯｸM-PRO" pitchFamily="50" charset="-128"/>
            </a:endParaRPr>
          </a:p>
          <a:p>
            <a:pPr algn="ctr" eaLnBrk="1" hangingPunct="1">
              <a:defRPr/>
            </a:pPr>
            <a:r>
              <a:rPr lang="ja-JP" altLang="en-US" dirty="0">
                <a:solidFill>
                  <a:prstClr val="black"/>
                </a:solidFill>
                <a:latin typeface="HG丸ｺﾞｼｯｸM-PRO" pitchFamily="50" charset="-128"/>
                <a:ea typeface="HG丸ｺﾞｼｯｸM-PRO" pitchFamily="50" charset="-128"/>
              </a:rPr>
              <a:t>安いと思いますか？</a:t>
            </a:r>
          </a:p>
        </p:txBody>
      </p:sp>
      <p:sp>
        <p:nvSpPr>
          <p:cNvPr id="11" name="正方形/長方形 10"/>
          <p:cNvSpPr/>
          <p:nvPr/>
        </p:nvSpPr>
        <p:spPr>
          <a:xfrm>
            <a:off x="2959474" y="5517232"/>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3500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12" name="正方形/長方形 11"/>
          <p:cNvSpPr/>
          <p:nvPr/>
        </p:nvSpPr>
        <p:spPr>
          <a:xfrm>
            <a:off x="6780681" y="5517232"/>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3400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9" name="角丸四角形吹き出し 8"/>
          <p:cNvSpPr/>
          <p:nvPr/>
        </p:nvSpPr>
        <p:spPr>
          <a:xfrm>
            <a:off x="7981950" y="223838"/>
            <a:ext cx="2540000" cy="1333500"/>
          </a:xfrm>
          <a:prstGeom prst="wedgeRoundRectCallout">
            <a:avLst>
              <a:gd name="adj1" fmla="val -31771"/>
              <a:gd name="adj2" fmla="val 64669"/>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ja-JP" altLang="en-US" dirty="0">
                <a:solidFill>
                  <a:prstClr val="black"/>
                </a:solidFill>
                <a:latin typeface="HG丸ｺﾞｼｯｸM-PRO" pitchFamily="50" charset="-128"/>
                <a:ea typeface="HG丸ｺﾞｼｯｸM-PRO" pitchFamily="50" charset="-128"/>
              </a:rPr>
              <a:t>しかし</a:t>
            </a:r>
            <a:endParaRPr lang="en-US" altLang="ja-JP" dirty="0">
              <a:solidFill>
                <a:prstClr val="black"/>
              </a:solidFill>
              <a:latin typeface="HG丸ｺﾞｼｯｸM-PRO" pitchFamily="50" charset="-128"/>
              <a:ea typeface="HG丸ｺﾞｼｯｸM-PRO" pitchFamily="50" charset="-128"/>
            </a:endParaRPr>
          </a:p>
          <a:p>
            <a:pPr algn="ctr" eaLnBrk="1" hangingPunct="1">
              <a:defRPr/>
            </a:pPr>
            <a:r>
              <a:rPr lang="ja-JP" altLang="en-US" dirty="0">
                <a:solidFill>
                  <a:prstClr val="black"/>
                </a:solidFill>
                <a:latin typeface="HG丸ｺﾞｼｯｸM-PRO" pitchFamily="50" charset="-128"/>
                <a:ea typeface="HG丸ｺﾞｼｯｸM-PRO" pitchFamily="50" charset="-128"/>
              </a:rPr>
              <a:t>キャッシュで買う人</a:t>
            </a:r>
            <a:endParaRPr lang="en-US" altLang="ja-JP" dirty="0">
              <a:solidFill>
                <a:prstClr val="black"/>
              </a:solidFill>
              <a:latin typeface="HG丸ｺﾞｼｯｸM-PRO" pitchFamily="50" charset="-128"/>
              <a:ea typeface="HG丸ｺﾞｼｯｸM-PRO" pitchFamily="50" charset="-128"/>
            </a:endParaRPr>
          </a:p>
          <a:p>
            <a:pPr algn="ctr" eaLnBrk="1" hangingPunct="1">
              <a:defRPr/>
            </a:pPr>
            <a:r>
              <a:rPr lang="ja-JP" altLang="en-US" dirty="0">
                <a:solidFill>
                  <a:prstClr val="black"/>
                </a:solidFill>
                <a:latin typeface="HG丸ｺﾞｼｯｸM-PRO" pitchFamily="50" charset="-128"/>
                <a:ea typeface="HG丸ｺﾞｼｯｸM-PRO" pitchFamily="50" charset="-128"/>
              </a:rPr>
              <a:t>はいませんよね</a:t>
            </a:r>
          </a:p>
        </p:txBody>
      </p:sp>
      <p:pic>
        <p:nvPicPr>
          <p:cNvPr id="13" name="図 12">
            <a:extLst>
              <a:ext uri="{FF2B5EF4-FFF2-40B4-BE49-F238E27FC236}">
                <a16:creationId xmlns:a16="http://schemas.microsoft.com/office/drawing/2014/main" id="{F41F8954-DDB5-45C8-8593-EF00F71FF0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8674" y="2375413"/>
            <a:ext cx="1365957" cy="1264553"/>
          </a:xfrm>
          <a:prstGeom prst="rect">
            <a:avLst/>
          </a:prstGeom>
        </p:spPr>
      </p:pic>
      <p:pic>
        <p:nvPicPr>
          <p:cNvPr id="17" name="図 16">
            <a:extLst>
              <a:ext uri="{FF2B5EF4-FFF2-40B4-BE49-F238E27FC236}">
                <a16:creationId xmlns:a16="http://schemas.microsoft.com/office/drawing/2014/main" id="{E04935D0-47E8-403F-9F9E-F7D95F40BE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9830" y="1557338"/>
            <a:ext cx="2347140" cy="2274390"/>
          </a:xfrm>
          <a:prstGeom prst="rect">
            <a:avLst/>
          </a:prstGeom>
        </p:spPr>
      </p:pic>
      <p:grpSp>
        <p:nvGrpSpPr>
          <p:cNvPr id="25" name="グループ化 24">
            <a:extLst>
              <a:ext uri="{FF2B5EF4-FFF2-40B4-BE49-F238E27FC236}">
                <a16:creationId xmlns:a16="http://schemas.microsoft.com/office/drawing/2014/main" id="{D2469885-F2C5-4AF2-8EFD-E1A37C067B37}"/>
              </a:ext>
            </a:extLst>
          </p:cNvPr>
          <p:cNvGrpSpPr/>
          <p:nvPr/>
        </p:nvGrpSpPr>
        <p:grpSpPr>
          <a:xfrm>
            <a:off x="1023964" y="3948981"/>
            <a:ext cx="9896093" cy="1821158"/>
            <a:chOff x="1023964" y="3948981"/>
            <a:chExt cx="9896093" cy="1821158"/>
          </a:xfrm>
        </p:grpSpPr>
        <p:sp>
          <p:nvSpPr>
            <p:cNvPr id="6" name="下矢印 5"/>
            <p:cNvSpPr/>
            <p:nvPr/>
          </p:nvSpPr>
          <p:spPr>
            <a:xfrm>
              <a:off x="3473114" y="4410075"/>
              <a:ext cx="5184775" cy="763588"/>
            </a:xfrm>
            <a:prstGeom prst="downArrow">
              <a:avLst>
                <a:gd name="adj1" fmla="val 50000"/>
                <a:gd name="adj2" fmla="val 76285"/>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ja-JP" altLang="en-US" sz="2800" b="1" dirty="0">
                  <a:solidFill>
                    <a:prstClr val="white"/>
                  </a:solidFill>
                  <a:latin typeface="HG丸ｺﾞｼｯｸM-PRO" pitchFamily="50" charset="-128"/>
                  <a:ea typeface="HG丸ｺﾞｼｯｸM-PRO" pitchFamily="50" charset="-128"/>
                </a:rPr>
                <a:t>住宅ローン</a:t>
              </a:r>
            </a:p>
          </p:txBody>
        </p:sp>
        <p:grpSp>
          <p:nvGrpSpPr>
            <p:cNvPr id="20" name="グループ化 19">
              <a:extLst>
                <a:ext uri="{FF2B5EF4-FFF2-40B4-BE49-F238E27FC236}">
                  <a16:creationId xmlns:a16="http://schemas.microsoft.com/office/drawing/2014/main" id="{DFA24EDF-874D-461B-8E69-F6806239D407}"/>
                </a:ext>
              </a:extLst>
            </p:cNvPr>
            <p:cNvGrpSpPr/>
            <p:nvPr/>
          </p:nvGrpSpPr>
          <p:grpSpPr>
            <a:xfrm>
              <a:off x="1023964" y="3948981"/>
              <a:ext cx="2421549" cy="1821158"/>
              <a:chOff x="1189941" y="3869951"/>
              <a:chExt cx="2421549" cy="1821158"/>
            </a:xfrm>
          </p:grpSpPr>
          <p:pic>
            <p:nvPicPr>
              <p:cNvPr id="19" name="図 18">
                <a:extLst>
                  <a:ext uri="{FF2B5EF4-FFF2-40B4-BE49-F238E27FC236}">
                    <a16:creationId xmlns:a16="http://schemas.microsoft.com/office/drawing/2014/main" id="{B1568F39-26B6-448C-A4D4-BC5431E8A5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9941" y="3869951"/>
                <a:ext cx="1434889" cy="1630556"/>
              </a:xfrm>
              <a:prstGeom prst="rect">
                <a:avLst/>
              </a:prstGeom>
            </p:spPr>
          </p:pic>
          <p:sp>
            <p:nvSpPr>
              <p:cNvPr id="8" name="正方形/長方形 7"/>
              <p:cNvSpPr/>
              <p:nvPr/>
            </p:nvSpPr>
            <p:spPr>
              <a:xfrm>
                <a:off x="1580164" y="4767779"/>
                <a:ext cx="2031326" cy="923330"/>
              </a:xfrm>
              <a:prstGeom prst="rect">
                <a:avLst/>
              </a:prstGeom>
              <a:noFill/>
            </p:spPr>
            <p:txBody>
              <a:bodyPr wrap="none">
                <a:spAutoFit/>
              </a:bodyPr>
              <a:lstStyle/>
              <a:p>
                <a:pPr algn="ctr" eaLnBrk="1" hangingPunct="1">
                  <a:defRPr/>
                </a:pPr>
                <a:r>
                  <a:rPr lang="en-US" altLang="ja-JP"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A</a:t>
                </a:r>
                <a:r>
                  <a:rPr lang="ja-JP"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銀行</a:t>
                </a:r>
              </a:p>
            </p:txBody>
          </p:sp>
        </p:grpSp>
        <p:grpSp>
          <p:nvGrpSpPr>
            <p:cNvPr id="24" name="グループ化 23">
              <a:extLst>
                <a:ext uri="{FF2B5EF4-FFF2-40B4-BE49-F238E27FC236}">
                  <a16:creationId xmlns:a16="http://schemas.microsoft.com/office/drawing/2014/main" id="{523945B7-F886-40FD-A084-B942E2922AF6}"/>
                </a:ext>
              </a:extLst>
            </p:cNvPr>
            <p:cNvGrpSpPr/>
            <p:nvPr/>
          </p:nvGrpSpPr>
          <p:grpSpPr>
            <a:xfrm>
              <a:off x="8510253" y="4054847"/>
              <a:ext cx="2409804" cy="1700931"/>
              <a:chOff x="8510253" y="4054847"/>
              <a:chExt cx="2409804" cy="1700931"/>
            </a:xfrm>
          </p:grpSpPr>
          <p:pic>
            <p:nvPicPr>
              <p:cNvPr id="23" name="図 22">
                <a:extLst>
                  <a:ext uri="{FF2B5EF4-FFF2-40B4-BE49-F238E27FC236}">
                    <a16:creationId xmlns:a16="http://schemas.microsoft.com/office/drawing/2014/main" id="{3950A060-7449-476F-BC4E-1CB639F17F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4514" y="4054847"/>
                <a:ext cx="1395543" cy="1583923"/>
              </a:xfrm>
              <a:prstGeom prst="rect">
                <a:avLst/>
              </a:prstGeom>
            </p:spPr>
          </p:pic>
          <p:sp>
            <p:nvSpPr>
              <p:cNvPr id="16" name="正方形/長方形 15"/>
              <p:cNvSpPr/>
              <p:nvPr/>
            </p:nvSpPr>
            <p:spPr>
              <a:xfrm>
                <a:off x="8510253" y="4832448"/>
                <a:ext cx="2045753" cy="923330"/>
              </a:xfrm>
              <a:prstGeom prst="rect">
                <a:avLst/>
              </a:prstGeom>
              <a:noFill/>
            </p:spPr>
            <p:txBody>
              <a:bodyPr wrap="none">
                <a:spAutoFit/>
              </a:bodyPr>
              <a:lstStyle/>
              <a:p>
                <a:pPr algn="ctr" eaLnBrk="1" hangingPunct="1">
                  <a:defRPr/>
                </a:pPr>
                <a:r>
                  <a:rPr lang="en-US" altLang="ja-JP"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B</a:t>
                </a:r>
                <a:r>
                  <a:rPr lang="ja-JP"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銀行</a:t>
                </a:r>
              </a:p>
            </p:txBody>
          </p:sp>
        </p:grpSp>
      </p:grpSp>
    </p:spTree>
    <p:extLst>
      <p:ext uri="{BB962C8B-B14F-4D97-AF65-F5344CB8AC3E}">
        <p14:creationId xmlns:p14="http://schemas.microsoft.com/office/powerpoint/2010/main" val="23375847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6370" name="図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65363" y="425451"/>
            <a:ext cx="1516062"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1628775" y="5376864"/>
            <a:ext cx="1443038" cy="1470025"/>
          </a:xfrm>
        </p:spPr>
        <p:txBody>
          <a:bodyPr/>
          <a:lstStyle/>
          <a:p>
            <a:pPr>
              <a:defRPr/>
            </a:pPr>
            <a:r>
              <a:rPr lang="ja-JP" altLang="en-US" sz="1600" dirty="0"/>
              <a:t>旦那様　</a:t>
            </a:r>
            <a:r>
              <a:rPr lang="en-US" altLang="ja-JP" sz="1600" dirty="0"/>
              <a:t>30</a:t>
            </a:r>
            <a:r>
              <a:rPr lang="ja-JP" altLang="en-US" sz="1600" dirty="0"/>
              <a:t>歳</a:t>
            </a:r>
            <a:br>
              <a:rPr lang="en-US" altLang="ja-JP" sz="1600" dirty="0"/>
            </a:br>
            <a:r>
              <a:rPr lang="ja-JP" altLang="en-US" sz="1600" dirty="0"/>
              <a:t>奥様　　</a:t>
            </a:r>
            <a:r>
              <a:rPr lang="en-US" altLang="ja-JP" sz="1600" dirty="0"/>
              <a:t>29</a:t>
            </a:r>
            <a:r>
              <a:rPr lang="ja-JP" altLang="en-US" sz="1600" dirty="0"/>
              <a:t>歳</a:t>
            </a:r>
            <a:br>
              <a:rPr lang="en-US" altLang="ja-JP" sz="1600" dirty="0"/>
            </a:br>
            <a:r>
              <a:rPr lang="ja-JP" altLang="en-US" sz="1600" dirty="0"/>
              <a:t>お子様　</a:t>
            </a:r>
            <a:r>
              <a:rPr lang="en-US" altLang="ja-JP" sz="1600" dirty="0"/>
              <a:t>3</a:t>
            </a:r>
            <a:r>
              <a:rPr lang="ja-JP" altLang="en-US" sz="1600" dirty="0"/>
              <a:t>歳</a:t>
            </a:r>
            <a:br>
              <a:rPr lang="en-US" altLang="ja-JP" sz="1600" dirty="0"/>
            </a:br>
            <a:r>
              <a:rPr lang="ja-JP" altLang="en-US" sz="1600" dirty="0"/>
              <a:t>お子様　</a:t>
            </a:r>
            <a:r>
              <a:rPr lang="en-US" altLang="ja-JP" sz="1600" dirty="0"/>
              <a:t>1</a:t>
            </a:r>
            <a:r>
              <a:rPr lang="ja-JP" altLang="en-US" sz="1600" dirty="0"/>
              <a:t>歳</a:t>
            </a:r>
          </a:p>
        </p:txBody>
      </p:sp>
      <p:sp>
        <p:nvSpPr>
          <p:cNvPr id="4" name="ホームベース 3"/>
          <p:cNvSpPr/>
          <p:nvPr/>
        </p:nvSpPr>
        <p:spPr>
          <a:xfrm>
            <a:off x="2525714" y="4724400"/>
            <a:ext cx="7386637" cy="89058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latin typeface="ＭＳ Ｐ明朝"/>
              </a:rPr>
              <a:t>生活費</a:t>
            </a:r>
          </a:p>
        </p:txBody>
      </p:sp>
      <p:sp>
        <p:nvSpPr>
          <p:cNvPr id="5" name="正方形/長方形 4"/>
          <p:cNvSpPr/>
          <p:nvPr/>
        </p:nvSpPr>
        <p:spPr>
          <a:xfrm>
            <a:off x="2525713" y="4251626"/>
            <a:ext cx="914400" cy="4572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家賃</a:t>
            </a:r>
          </a:p>
        </p:txBody>
      </p:sp>
      <p:sp>
        <p:nvSpPr>
          <p:cNvPr id="6" name="正方形/長方形 5"/>
          <p:cNvSpPr/>
          <p:nvPr/>
        </p:nvSpPr>
        <p:spPr>
          <a:xfrm>
            <a:off x="3440114" y="3847114"/>
            <a:ext cx="5608637" cy="8636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住宅ローン</a:t>
            </a:r>
          </a:p>
        </p:txBody>
      </p:sp>
      <p:sp>
        <p:nvSpPr>
          <p:cNvPr id="7" name="正方形/長方形 6"/>
          <p:cNvSpPr/>
          <p:nvPr/>
        </p:nvSpPr>
        <p:spPr>
          <a:xfrm>
            <a:off x="3921125" y="3374640"/>
            <a:ext cx="1379538" cy="4572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b="1" dirty="0">
                <a:solidFill>
                  <a:prstClr val="white"/>
                </a:solidFill>
              </a:rPr>
              <a:t>小学校</a:t>
            </a:r>
          </a:p>
        </p:txBody>
      </p:sp>
      <p:sp>
        <p:nvSpPr>
          <p:cNvPr id="8" name="正方形/長方形 7"/>
          <p:cNvSpPr/>
          <p:nvPr/>
        </p:nvSpPr>
        <p:spPr>
          <a:xfrm>
            <a:off x="5300663" y="3229577"/>
            <a:ext cx="457200" cy="60007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中学</a:t>
            </a:r>
          </a:p>
        </p:txBody>
      </p:sp>
      <p:sp>
        <p:nvSpPr>
          <p:cNvPr id="9" name="正方形/長方形 8"/>
          <p:cNvSpPr/>
          <p:nvPr/>
        </p:nvSpPr>
        <p:spPr>
          <a:xfrm>
            <a:off x="5757863" y="2731702"/>
            <a:ext cx="457200" cy="11049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高校</a:t>
            </a:r>
          </a:p>
        </p:txBody>
      </p:sp>
      <p:sp>
        <p:nvSpPr>
          <p:cNvPr id="10" name="正方形/長方形 9"/>
          <p:cNvSpPr/>
          <p:nvPr/>
        </p:nvSpPr>
        <p:spPr>
          <a:xfrm>
            <a:off x="6215063" y="2491690"/>
            <a:ext cx="914400" cy="133667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大学</a:t>
            </a:r>
          </a:p>
        </p:txBody>
      </p:sp>
      <p:sp>
        <p:nvSpPr>
          <p:cNvPr id="11" name="正方形/長方形 10"/>
          <p:cNvSpPr/>
          <p:nvPr/>
        </p:nvSpPr>
        <p:spPr>
          <a:xfrm>
            <a:off x="3440113" y="2213576"/>
            <a:ext cx="315912" cy="249713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頭金</a:t>
            </a:r>
          </a:p>
        </p:txBody>
      </p:sp>
      <p:sp>
        <p:nvSpPr>
          <p:cNvPr id="12" name="正方形/長方形 11"/>
          <p:cNvSpPr/>
          <p:nvPr/>
        </p:nvSpPr>
        <p:spPr>
          <a:xfrm>
            <a:off x="2820989" y="3989389"/>
            <a:ext cx="619125" cy="242887"/>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3" name="正方形/長方形 12"/>
          <p:cNvSpPr/>
          <p:nvPr/>
        </p:nvSpPr>
        <p:spPr>
          <a:xfrm>
            <a:off x="7896226" y="3595604"/>
            <a:ext cx="619125" cy="244475"/>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4" name="正方形/長方形 13"/>
          <p:cNvSpPr/>
          <p:nvPr/>
        </p:nvSpPr>
        <p:spPr>
          <a:xfrm>
            <a:off x="6243639" y="2230052"/>
            <a:ext cx="619125" cy="242888"/>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5" name="正方形/長方形 14"/>
          <p:cNvSpPr/>
          <p:nvPr/>
        </p:nvSpPr>
        <p:spPr>
          <a:xfrm>
            <a:off x="4300539" y="3115578"/>
            <a:ext cx="619125" cy="244475"/>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6" name="正方形/長方形 15"/>
          <p:cNvSpPr/>
          <p:nvPr/>
        </p:nvSpPr>
        <p:spPr>
          <a:xfrm>
            <a:off x="3921125" y="2723464"/>
            <a:ext cx="190500" cy="63658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旅行</a:t>
            </a:r>
          </a:p>
        </p:txBody>
      </p:sp>
      <p:sp>
        <p:nvSpPr>
          <p:cNvPr id="17" name="正方形/長方形 16"/>
          <p:cNvSpPr/>
          <p:nvPr/>
        </p:nvSpPr>
        <p:spPr>
          <a:xfrm>
            <a:off x="4711700" y="2462815"/>
            <a:ext cx="190500" cy="63658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旅行</a:t>
            </a:r>
          </a:p>
        </p:txBody>
      </p:sp>
      <p:sp>
        <p:nvSpPr>
          <p:cNvPr id="18" name="正方形/長方形 17"/>
          <p:cNvSpPr/>
          <p:nvPr/>
        </p:nvSpPr>
        <p:spPr>
          <a:xfrm>
            <a:off x="5297488" y="2596379"/>
            <a:ext cx="190500" cy="63658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旅行</a:t>
            </a:r>
          </a:p>
        </p:txBody>
      </p:sp>
      <p:sp>
        <p:nvSpPr>
          <p:cNvPr id="29" name="角丸四角形吹き出し 28"/>
          <p:cNvSpPr/>
          <p:nvPr/>
        </p:nvSpPr>
        <p:spPr>
          <a:xfrm>
            <a:off x="5392738" y="549276"/>
            <a:ext cx="3440112" cy="612775"/>
          </a:xfrm>
          <a:prstGeom prst="wedgeRoundRectCallout">
            <a:avLst>
              <a:gd name="adj1" fmla="val -20015"/>
              <a:gd name="adj2" fmla="val 108424"/>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latin typeface="HG丸ｺﾞｼｯｸM-PRO" pitchFamily="50" charset="-128"/>
                <a:ea typeface="HG丸ｺﾞｼｯｸM-PRO" pitchFamily="50" charset="-128"/>
              </a:rPr>
              <a:t>収入が支出より多ければ問題がありませんが・・・</a:t>
            </a:r>
          </a:p>
        </p:txBody>
      </p:sp>
      <p:sp>
        <p:nvSpPr>
          <p:cNvPr id="23" name="角丸四角形吹き出し 22"/>
          <p:cNvSpPr/>
          <p:nvPr/>
        </p:nvSpPr>
        <p:spPr>
          <a:xfrm>
            <a:off x="5408613" y="549275"/>
            <a:ext cx="3440112" cy="611188"/>
          </a:xfrm>
          <a:prstGeom prst="wedgeRoundRectCallout">
            <a:avLst>
              <a:gd name="adj1" fmla="val -20015"/>
              <a:gd name="adj2" fmla="val 108424"/>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latin typeface="HG丸ｺﾞｼｯｸM-PRO" pitchFamily="50" charset="-128"/>
                <a:ea typeface="HG丸ｺﾞｼｯｸM-PRO" pitchFamily="50" charset="-128"/>
              </a:rPr>
              <a:t>大分県平均年収の場合では</a:t>
            </a:r>
          </a:p>
        </p:txBody>
      </p:sp>
      <p:cxnSp>
        <p:nvCxnSpPr>
          <p:cNvPr id="21" name="カギ線コネクタ 20"/>
          <p:cNvCxnSpPr/>
          <p:nvPr/>
        </p:nvCxnSpPr>
        <p:spPr>
          <a:xfrm>
            <a:off x="2516188" y="1644650"/>
            <a:ext cx="7454900" cy="1644650"/>
          </a:xfrm>
          <a:prstGeom prst="bentConnector3">
            <a:avLst>
              <a:gd name="adj1" fmla="val 80948"/>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2" name="図 21"/>
          <p:cNvPicPr>
            <a:picLocks noChangeAspect="1"/>
          </p:cNvPicPr>
          <p:nvPr/>
        </p:nvPicPr>
        <p:blipFill>
          <a:blip r:embed="rId4">
            <a:extLst>
              <a:ext uri="{28A0092B-C50C-407E-A947-70E740481C1C}">
                <a14:useLocalDpi xmlns:a14="http://schemas.microsoft.com/office/drawing/2010/main" val="0"/>
              </a:ext>
            </a:extLst>
          </a:blip>
          <a:srcRect l="18671" t="32426" r="51971" b="28246"/>
          <a:stretch>
            <a:fillRect/>
          </a:stretch>
        </p:blipFill>
        <p:spPr bwMode="auto">
          <a:xfrm>
            <a:off x="4790074" y="1450975"/>
            <a:ext cx="3819525"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カギ線コネクタ 25"/>
          <p:cNvCxnSpPr/>
          <p:nvPr/>
        </p:nvCxnSpPr>
        <p:spPr>
          <a:xfrm>
            <a:off x="2516188" y="2990850"/>
            <a:ext cx="7454900" cy="1644650"/>
          </a:xfrm>
          <a:prstGeom prst="bentConnector3">
            <a:avLst>
              <a:gd name="adj1" fmla="val 80948"/>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ドーナツ 26"/>
          <p:cNvSpPr/>
          <p:nvPr/>
        </p:nvSpPr>
        <p:spPr>
          <a:xfrm>
            <a:off x="4902200" y="1773238"/>
            <a:ext cx="3714750" cy="1439862"/>
          </a:xfrm>
          <a:prstGeom prst="donut">
            <a:avLst>
              <a:gd name="adj" fmla="val 33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black"/>
              </a:solidFill>
            </a:endParaRPr>
          </a:p>
        </p:txBody>
      </p:sp>
      <p:sp>
        <p:nvSpPr>
          <p:cNvPr id="25" name="下矢印吹き出し 24"/>
          <p:cNvSpPr/>
          <p:nvPr/>
        </p:nvSpPr>
        <p:spPr>
          <a:xfrm>
            <a:off x="1524000" y="4941888"/>
            <a:ext cx="914400" cy="728662"/>
          </a:xfrm>
          <a:prstGeom prst="downArrowCallou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prstClr val="black"/>
                </a:solidFill>
                <a:latin typeface="HGP創英角ﾎﾟｯﾌﾟ体" pitchFamily="50" charset="-128"/>
                <a:ea typeface="HGP創英角ﾎﾟｯﾌﾟ体" pitchFamily="50" charset="-128"/>
              </a:rPr>
              <a:t>例</a:t>
            </a:r>
          </a:p>
        </p:txBody>
      </p:sp>
      <p:pic>
        <p:nvPicPr>
          <p:cNvPr id="186396" name="図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89113" y="3216275"/>
            <a:ext cx="1111250"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グループ化 23">
            <a:extLst>
              <a:ext uri="{FF2B5EF4-FFF2-40B4-BE49-F238E27FC236}">
                <a16:creationId xmlns:a16="http://schemas.microsoft.com/office/drawing/2014/main" id="{C8161714-D22A-483F-AADB-B54CB1DDCEF7}"/>
              </a:ext>
            </a:extLst>
          </p:cNvPr>
          <p:cNvGrpSpPr/>
          <p:nvPr/>
        </p:nvGrpSpPr>
        <p:grpSpPr>
          <a:xfrm>
            <a:off x="1992314" y="1773238"/>
            <a:ext cx="2308225" cy="1439862"/>
            <a:chOff x="1992314" y="1773238"/>
            <a:chExt cx="2308225" cy="1439862"/>
          </a:xfrm>
        </p:grpSpPr>
        <p:sp>
          <p:nvSpPr>
            <p:cNvPr id="20" name="雲形吹き出し 19"/>
            <p:cNvSpPr/>
            <p:nvPr/>
          </p:nvSpPr>
          <p:spPr>
            <a:xfrm>
              <a:off x="1992314" y="1773238"/>
              <a:ext cx="2308225" cy="1439862"/>
            </a:xfrm>
            <a:prstGeom prst="cloudCallou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sz="2000" dirty="0">
                  <a:solidFill>
                    <a:prstClr val="black"/>
                  </a:solidFill>
                  <a:latin typeface="HGP創英角ﾎﾟｯﾌﾟ体" pitchFamily="50" charset="-128"/>
                  <a:ea typeface="HGP創英角ﾎﾟｯﾌﾟ体" pitchFamily="50" charset="-128"/>
                </a:rPr>
                <a:t>先を見ると</a:t>
              </a:r>
              <a:endParaRPr lang="en-US" altLang="ja-JP" sz="2000" dirty="0">
                <a:solidFill>
                  <a:prstClr val="black"/>
                </a:solidFill>
                <a:latin typeface="HGP創英角ﾎﾟｯﾌﾟ体" pitchFamily="50" charset="-128"/>
                <a:ea typeface="HGP創英角ﾎﾟｯﾌﾟ体" pitchFamily="50" charset="-128"/>
              </a:endParaRPr>
            </a:p>
            <a:p>
              <a:pPr algn="ctr">
                <a:defRPr/>
              </a:pPr>
              <a:r>
                <a:rPr lang="ja-JP" altLang="en-US" sz="2000" dirty="0">
                  <a:solidFill>
                    <a:prstClr val="black"/>
                  </a:solidFill>
                  <a:latin typeface="HGP創英角ﾎﾟｯﾌﾟ体" pitchFamily="50" charset="-128"/>
                  <a:ea typeface="HGP創英角ﾎﾟｯﾌﾟ体" pitchFamily="50" charset="-128"/>
                </a:rPr>
                <a:t>怖いなぁ</a:t>
              </a:r>
            </a:p>
          </p:txBody>
        </p:sp>
        <p:pic>
          <p:nvPicPr>
            <p:cNvPr id="19" name="図 18">
              <a:extLst>
                <a:ext uri="{FF2B5EF4-FFF2-40B4-BE49-F238E27FC236}">
                  <a16:creationId xmlns:a16="http://schemas.microsoft.com/office/drawing/2014/main" id="{959969E3-FB73-4C54-93F9-BA988629E4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3018" y="1843993"/>
              <a:ext cx="735401" cy="551551"/>
            </a:xfrm>
            <a:prstGeom prst="rect">
              <a:avLst/>
            </a:prstGeom>
          </p:spPr>
        </p:pic>
      </p:grpSp>
    </p:spTree>
    <p:extLst>
      <p:ext uri="{BB962C8B-B14F-4D97-AF65-F5344CB8AC3E}">
        <p14:creationId xmlns:p14="http://schemas.microsoft.com/office/powerpoint/2010/main" val="5035066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2000"/>
                                        <p:tgtEl>
                                          <p:spTgt spid="2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2" presetClass="entr" presetSubtype="0"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21"/>
                                        </p:tgtEl>
                                      </p:cBhvr>
                                    </p:animEffect>
                                    <p:set>
                                      <p:cBhvr>
                                        <p:cTn id="84" dur="1" fill="hold">
                                          <p:stCondLst>
                                            <p:cond delay="499"/>
                                          </p:stCondLst>
                                        </p:cTn>
                                        <p:tgtEl>
                                          <p:spTgt spid="21"/>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2000"/>
                                        <p:tgtEl>
                                          <p:spTgt spid="26"/>
                                        </p:tgtEl>
                                      </p:cBhvr>
                                    </p:animEffect>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1000"/>
                                        <p:tgtEl>
                                          <p:spTgt spid="27"/>
                                        </p:tgtEl>
                                      </p:cBhvr>
                                    </p:animEffect>
                                    <p:anim calcmode="lin" valueType="num">
                                      <p:cBhvr>
                                        <p:cTn id="105" dur="1000" fill="hold"/>
                                        <p:tgtEl>
                                          <p:spTgt spid="27"/>
                                        </p:tgtEl>
                                        <p:attrNameLst>
                                          <p:attrName>ppt_x</p:attrName>
                                        </p:attrNameLst>
                                      </p:cBhvr>
                                      <p:tavLst>
                                        <p:tav tm="0">
                                          <p:val>
                                            <p:strVal val="#ppt_x"/>
                                          </p:val>
                                        </p:tav>
                                        <p:tav tm="100000">
                                          <p:val>
                                            <p:strVal val="#ppt_x"/>
                                          </p:val>
                                        </p:tav>
                                      </p:tavLst>
                                    </p:anim>
                                    <p:anim calcmode="lin" valueType="num">
                                      <p:cBhvr>
                                        <p:cTn id="106" dur="1000" fill="hold"/>
                                        <p:tgtEl>
                                          <p:spTgt spid="27"/>
                                        </p:tgtEl>
                                        <p:attrNameLst>
                                          <p:attrName>ppt_y</p:attrName>
                                        </p:attrNameLst>
                                      </p:cBhvr>
                                      <p:tavLst>
                                        <p:tav tm="0">
                                          <p:val>
                                            <p:strVal val="#ppt_y+.1"/>
                                          </p:val>
                                        </p:tav>
                                        <p:tav tm="100000">
                                          <p:val>
                                            <p:strVal val="#ppt_y"/>
                                          </p:val>
                                        </p:tav>
                                      </p:tavLst>
                                    </p:anim>
                                  </p:childTnLst>
                                </p:cTn>
                              </p:par>
                              <p:par>
                                <p:cTn id="107" presetID="42" presetClass="exit" presetSubtype="0" fill="hold" grpId="1" nodeType="withEffect">
                                  <p:stCondLst>
                                    <p:cond delay="0"/>
                                  </p:stCondLst>
                                  <p:childTnLst>
                                    <p:animEffect transition="out" filter="fade">
                                      <p:cBhvr>
                                        <p:cTn id="108" dur="1000"/>
                                        <p:tgtEl>
                                          <p:spTgt spid="29"/>
                                        </p:tgtEl>
                                      </p:cBhvr>
                                    </p:animEffect>
                                    <p:anim calcmode="lin" valueType="num">
                                      <p:cBhvr>
                                        <p:cTn id="109" dur="1000"/>
                                        <p:tgtEl>
                                          <p:spTgt spid="29"/>
                                        </p:tgtEl>
                                        <p:attrNameLst>
                                          <p:attrName>ppt_x</p:attrName>
                                        </p:attrNameLst>
                                      </p:cBhvr>
                                      <p:tavLst>
                                        <p:tav tm="0">
                                          <p:val>
                                            <p:strVal val="ppt_x"/>
                                          </p:val>
                                        </p:tav>
                                        <p:tav tm="100000">
                                          <p:val>
                                            <p:strVal val="ppt_x"/>
                                          </p:val>
                                        </p:tav>
                                      </p:tavLst>
                                    </p:anim>
                                    <p:anim calcmode="lin" valueType="num">
                                      <p:cBhvr>
                                        <p:cTn id="110" dur="1000"/>
                                        <p:tgtEl>
                                          <p:spTgt spid="29"/>
                                        </p:tgtEl>
                                        <p:attrNameLst>
                                          <p:attrName>ppt_y</p:attrName>
                                        </p:attrNameLst>
                                      </p:cBhvr>
                                      <p:tavLst>
                                        <p:tav tm="0">
                                          <p:val>
                                            <p:strVal val="ppt_y"/>
                                          </p:val>
                                        </p:tav>
                                        <p:tav tm="100000">
                                          <p:val>
                                            <p:strVal val="ppt_y+.1"/>
                                          </p:val>
                                        </p:tav>
                                      </p:tavLst>
                                    </p:anim>
                                    <p:set>
                                      <p:cBhvr>
                                        <p:cTn id="111" dur="1" fill="hold">
                                          <p:stCondLst>
                                            <p:cond delay="999"/>
                                          </p:stCondLst>
                                        </p:cTn>
                                        <p:tgtEl>
                                          <p:spTgt spid="29"/>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42" presetClass="exit" presetSubtype="0" fill="hold" grpId="1" nodeType="clickEffect">
                                  <p:stCondLst>
                                    <p:cond delay="0"/>
                                  </p:stCondLst>
                                  <p:childTnLst>
                                    <p:animEffect transition="out" filter="fade">
                                      <p:cBhvr>
                                        <p:cTn id="115" dur="1000"/>
                                        <p:tgtEl>
                                          <p:spTgt spid="23"/>
                                        </p:tgtEl>
                                      </p:cBhvr>
                                    </p:animEffect>
                                    <p:anim calcmode="lin" valueType="num">
                                      <p:cBhvr>
                                        <p:cTn id="116" dur="1000"/>
                                        <p:tgtEl>
                                          <p:spTgt spid="23"/>
                                        </p:tgtEl>
                                        <p:attrNameLst>
                                          <p:attrName>ppt_x</p:attrName>
                                        </p:attrNameLst>
                                      </p:cBhvr>
                                      <p:tavLst>
                                        <p:tav tm="0">
                                          <p:val>
                                            <p:strVal val="ppt_x"/>
                                          </p:val>
                                        </p:tav>
                                        <p:tav tm="100000">
                                          <p:val>
                                            <p:strVal val="ppt_x"/>
                                          </p:val>
                                        </p:tav>
                                      </p:tavLst>
                                    </p:anim>
                                    <p:anim calcmode="lin" valueType="num">
                                      <p:cBhvr>
                                        <p:cTn id="117" dur="1000"/>
                                        <p:tgtEl>
                                          <p:spTgt spid="23"/>
                                        </p:tgtEl>
                                        <p:attrNameLst>
                                          <p:attrName>ppt_y</p:attrName>
                                        </p:attrNameLst>
                                      </p:cBhvr>
                                      <p:tavLst>
                                        <p:tav tm="0">
                                          <p:val>
                                            <p:strVal val="ppt_y"/>
                                          </p:val>
                                        </p:tav>
                                        <p:tav tm="100000">
                                          <p:val>
                                            <p:strVal val="ppt_y+.1"/>
                                          </p:val>
                                        </p:tav>
                                      </p:tavLst>
                                    </p:anim>
                                    <p:set>
                                      <p:cBhvr>
                                        <p:cTn id="118" dur="1" fill="hold">
                                          <p:stCondLst>
                                            <p:cond delay="999"/>
                                          </p:stCondLst>
                                        </p:cTn>
                                        <p:tgtEl>
                                          <p:spTgt spid="23"/>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27"/>
                                        </p:tgtEl>
                                      </p:cBhvr>
                                    </p:animEffect>
                                    <p:set>
                                      <p:cBhvr>
                                        <p:cTn id="121"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29" grpId="0" animBg="1"/>
      <p:bldP spid="29" grpId="1" animBg="1"/>
      <p:bldP spid="23" grpId="0" animBg="1"/>
      <p:bldP spid="23" grpId="1" animBg="1"/>
      <p:bldP spid="27" grpId="0" animBg="1"/>
      <p:bldP spid="27" grpId="1"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522287"/>
            <a:ext cx="10515600" cy="1325563"/>
          </a:xfrm>
        </p:spPr>
        <p:txBody>
          <a:bodyPr>
            <a:noAutofit/>
          </a:bodyPr>
          <a:lstStyle/>
          <a:p>
            <a:pPr>
              <a:defRPr/>
            </a:pPr>
            <a:r>
              <a:rPr lang="ja-JP" altLang="en-US" sz="6000" dirty="0">
                <a:latin typeface="UD デジタル 教科書体 NK-B" panose="02020700000000000000" pitchFamily="18" charset="-128"/>
                <a:ea typeface="UD デジタル 教科書体 NK-B" panose="02020700000000000000" pitchFamily="18" charset="-128"/>
              </a:rPr>
              <a:t>人</a:t>
            </a:r>
            <a:r>
              <a:rPr lang="ja-JP" altLang="en-US" dirty="0">
                <a:latin typeface="UD デジタル 教科書体 NK-B" panose="02020700000000000000" pitchFamily="18" charset="-128"/>
                <a:ea typeface="UD デジタル 教科書体 NK-B" panose="02020700000000000000" pitchFamily="18" charset="-128"/>
              </a:rPr>
              <a:t>生</a:t>
            </a:r>
            <a:r>
              <a:rPr lang="ja-JP" altLang="en-US" sz="3200" dirty="0">
                <a:latin typeface="UD デジタル 教科書体 NK-B" panose="02020700000000000000" pitchFamily="18" charset="-128"/>
                <a:ea typeface="UD デジタル 教科書体 NK-B" panose="02020700000000000000" pitchFamily="18" charset="-128"/>
              </a:rPr>
              <a:t>を</a:t>
            </a:r>
            <a:r>
              <a:rPr lang="ja-JP" altLang="en-US" dirty="0">
                <a:latin typeface="UD デジタル 教科書体 NK-B" panose="02020700000000000000" pitchFamily="18" charset="-128"/>
                <a:ea typeface="UD デジタル 教科書体 NK-B" panose="02020700000000000000" pitchFamily="18" charset="-128"/>
              </a:rPr>
              <a:t>お金</a:t>
            </a:r>
            <a:r>
              <a:rPr lang="ja-JP" altLang="en-US" sz="3200" dirty="0">
                <a:latin typeface="UD デジタル 教科書体 NK-B" panose="02020700000000000000" pitchFamily="18" charset="-128"/>
                <a:ea typeface="UD デジタル 教科書体 NK-B" panose="02020700000000000000" pitchFamily="18" charset="-128"/>
              </a:rPr>
              <a:t>で</a:t>
            </a:r>
            <a:r>
              <a:rPr lang="ja-JP" altLang="en-US" dirty="0">
                <a:latin typeface="UD デジタル 教科書体 NK-B" panose="02020700000000000000" pitchFamily="18" charset="-128"/>
                <a:ea typeface="UD デジタル 教科書体 NK-B" panose="02020700000000000000" pitchFamily="18" charset="-128"/>
              </a:rPr>
              <a:t>転</a:t>
            </a:r>
            <a:r>
              <a:rPr lang="ja-JP" altLang="en-US" sz="3200" dirty="0">
                <a:latin typeface="UD デジタル 教科書体 NK-B" panose="02020700000000000000" pitchFamily="18" charset="-128"/>
                <a:ea typeface="UD デジタル 教科書体 NK-B" panose="02020700000000000000" pitchFamily="18" charset="-128"/>
              </a:rPr>
              <a:t>ばない</a:t>
            </a:r>
            <a:r>
              <a:rPr lang="ja-JP" altLang="en-US" dirty="0">
                <a:latin typeface="UD デジタル 教科書体 NK-B" panose="02020700000000000000" pitchFamily="18" charset="-128"/>
                <a:ea typeface="UD デジタル 教科書体 NK-B" panose="02020700000000000000" pitchFamily="18" charset="-128"/>
              </a:rPr>
              <a:t>為</a:t>
            </a:r>
            <a:r>
              <a:rPr lang="ja-JP" altLang="en-US" sz="3200" dirty="0">
                <a:latin typeface="UD デジタル 教科書体 NK-B" panose="02020700000000000000" pitchFamily="18" charset="-128"/>
                <a:ea typeface="UD デジタル 教科書体 NK-B" panose="02020700000000000000" pitchFamily="18" charset="-128"/>
              </a:rPr>
              <a:t>には</a:t>
            </a:r>
            <a:br>
              <a:rPr lang="en-US" altLang="ja-JP" dirty="0">
                <a:latin typeface="UD デジタル 教科書体 NK-B" panose="02020700000000000000" pitchFamily="18" charset="-128"/>
                <a:ea typeface="UD デジタル 教科書体 NK-B" panose="02020700000000000000" pitchFamily="18" charset="-128"/>
              </a:rPr>
            </a:br>
            <a:r>
              <a:rPr lang="ja-JP" altLang="en-US" dirty="0">
                <a:latin typeface="UD デジタル 教科書体 NK-B" panose="02020700000000000000" pitchFamily="18" charset="-128"/>
                <a:ea typeface="UD デジタル 教科書体 NK-B" panose="02020700000000000000" pitchFamily="18" charset="-128"/>
              </a:rPr>
              <a:t>こ</a:t>
            </a:r>
            <a:r>
              <a:rPr lang="ja-JP" altLang="en-US" sz="3200" dirty="0">
                <a:latin typeface="UD デジタル 教科書体 NK-B" panose="02020700000000000000" pitchFamily="18" charset="-128"/>
                <a:ea typeface="UD デジタル 教科書体 NK-B" panose="02020700000000000000" pitchFamily="18" charset="-128"/>
              </a:rPr>
              <a:t>れらの</a:t>
            </a:r>
            <a:r>
              <a:rPr lang="ja-JP" altLang="en-US" dirty="0">
                <a:latin typeface="UD デジタル 教科書体 NK-B" panose="02020700000000000000" pitchFamily="18" charset="-128"/>
                <a:ea typeface="UD デジタル 教科書体 NK-B" panose="02020700000000000000" pitchFamily="18" charset="-128"/>
              </a:rPr>
              <a:t>資金計画</a:t>
            </a:r>
            <a:r>
              <a:rPr lang="ja-JP" altLang="en-US" sz="3200" dirty="0">
                <a:latin typeface="UD デジタル 教科書体 NK-B" panose="02020700000000000000" pitchFamily="18" charset="-128"/>
                <a:ea typeface="UD デジタル 教科書体 NK-B" panose="02020700000000000000" pitchFamily="18" charset="-128"/>
              </a:rPr>
              <a:t>が</a:t>
            </a:r>
            <a:r>
              <a:rPr lang="ja-JP" altLang="en-US" dirty="0">
                <a:latin typeface="UD デジタル 教科書体 NK-B" panose="02020700000000000000" pitchFamily="18" charset="-128"/>
                <a:ea typeface="UD デジタル 教科書体 NK-B" panose="02020700000000000000" pitchFamily="18" charset="-128"/>
              </a:rPr>
              <a:t>必要</a:t>
            </a:r>
            <a:r>
              <a:rPr lang="ja-JP" altLang="en-US" sz="3200" dirty="0">
                <a:latin typeface="UD デジタル 教科書体 NK-B" panose="02020700000000000000" pitchFamily="18" charset="-128"/>
                <a:ea typeface="UD デジタル 教科書体 NK-B" panose="02020700000000000000" pitchFamily="18" charset="-128"/>
              </a:rPr>
              <a:t>です</a:t>
            </a:r>
          </a:p>
        </p:txBody>
      </p:sp>
      <p:sp>
        <p:nvSpPr>
          <p:cNvPr id="3" name="コンテンツ プレースホルダー 2"/>
          <p:cNvSpPr>
            <a:spLocks noGrp="1"/>
          </p:cNvSpPr>
          <p:nvPr>
            <p:ph idx="1"/>
          </p:nvPr>
        </p:nvSpPr>
        <p:spPr>
          <a:xfrm>
            <a:off x="2191762" y="2341426"/>
            <a:ext cx="7467600" cy="4873625"/>
          </a:xfrm>
        </p:spPr>
        <p:txBody>
          <a:bodyPr>
            <a:normAutofit/>
          </a:bodyPr>
          <a:lstStyle/>
          <a:p>
            <a:pPr eaLnBrk="1" hangingPunct="1">
              <a:buFont typeface="Wingdings" panose="05000000000000000000" pitchFamily="2" charset="2"/>
              <a:buChar char="l"/>
            </a:pPr>
            <a:r>
              <a:rPr lang="ja-JP" altLang="en-US" sz="4400" dirty="0">
                <a:latin typeface="UD デジタル 教科書体 NK-B" panose="02020700000000000000" pitchFamily="18" charset="-128"/>
                <a:ea typeface="UD デジタル 教科書体 NK-B" panose="02020700000000000000" pitchFamily="18" charset="-128"/>
              </a:rPr>
              <a:t>住宅資金</a:t>
            </a: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r>
              <a:rPr lang="ja-JP" altLang="en-US" sz="4400" dirty="0">
                <a:latin typeface="UD デジタル 教科書体 NK-B" panose="02020700000000000000" pitchFamily="18" charset="-128"/>
                <a:ea typeface="UD デジタル 教科書体 NK-B" panose="02020700000000000000" pitchFamily="18" charset="-128"/>
              </a:rPr>
              <a:t>教育資金</a:t>
            </a: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r>
              <a:rPr lang="ja-JP" altLang="en-US" sz="4400" dirty="0">
                <a:latin typeface="UD デジタル 教科書体 NK-B" panose="02020700000000000000" pitchFamily="18" charset="-128"/>
                <a:ea typeface="UD デジタル 教科書体 NK-B" panose="02020700000000000000" pitchFamily="18" charset="-128"/>
              </a:rPr>
              <a:t>老後資金</a:t>
            </a:r>
          </a:p>
        </p:txBody>
      </p:sp>
      <p:sp>
        <p:nvSpPr>
          <p:cNvPr id="188420"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compatLnSpc="1">
            <a:prstTxWarp prst="textNoShape">
              <a:avLst/>
            </a:prstTxWarp>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en-US" altLang="ja-JP" sz="1200">
                <a:solidFill>
                  <a:srgbClr val="575F6D"/>
                </a:solidFill>
              </a:rPr>
              <a:t>© 2017 Kid's Money School</a:t>
            </a:r>
            <a:endParaRPr lang="ja-JP" altLang="en-US" sz="1200">
              <a:solidFill>
                <a:srgbClr val="575F6D"/>
              </a:solidFill>
            </a:endParaRPr>
          </a:p>
        </p:txBody>
      </p:sp>
      <p:sp>
        <p:nvSpPr>
          <p:cNvPr id="188421"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3A5F7A33-F799-4062-8283-06E956C0D7A0}" type="slidenum">
              <a:rPr lang="ja-JP" altLang="en-US" sz="1400">
                <a:solidFill>
                  <a:srgbClr val="FFFFFF"/>
                </a:solidFill>
              </a:rPr>
              <a:pPr/>
              <a:t>37</a:t>
            </a:fld>
            <a:endParaRPr lang="ja-JP" altLang="en-US" sz="1400">
              <a:solidFill>
                <a:srgbClr val="FFFFFF"/>
              </a:solidFill>
            </a:endParaRPr>
          </a:p>
        </p:txBody>
      </p:sp>
      <p:pic>
        <p:nvPicPr>
          <p:cNvPr id="7" name="図 6">
            <a:extLst>
              <a:ext uri="{FF2B5EF4-FFF2-40B4-BE49-F238E27FC236}">
                <a16:creationId xmlns:a16="http://schemas.microsoft.com/office/drawing/2014/main" id="{1275FA0E-3E05-4916-B54D-9DEFC422B64D}"/>
              </a:ext>
            </a:extLst>
          </p:cNvPr>
          <p:cNvPicPr>
            <a:picLocks noChangeAspect="1"/>
          </p:cNvPicPr>
          <p:nvPr/>
        </p:nvPicPr>
        <p:blipFill>
          <a:blip r:embed="rId2"/>
          <a:stretch>
            <a:fillRect/>
          </a:stretch>
        </p:blipFill>
        <p:spPr>
          <a:xfrm>
            <a:off x="6969171" y="2341426"/>
            <a:ext cx="4384629" cy="5743004"/>
          </a:xfrm>
          <a:prstGeom prst="rect">
            <a:avLst/>
          </a:prstGeom>
        </p:spPr>
      </p:pic>
    </p:spTree>
    <p:extLst>
      <p:ext uri="{BB962C8B-B14F-4D97-AF65-F5344CB8AC3E}">
        <p14:creationId xmlns:p14="http://schemas.microsoft.com/office/powerpoint/2010/main" val="3781238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1703388" y="3794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ja-JP" altLang="en-US" sz="2400" b="1">
                <a:solidFill>
                  <a:srgbClr val="2E402A"/>
                </a:solidFill>
                <a:latin typeface="Times New Roman" charset="0"/>
              </a:rPr>
              <a:t>＜成功事例＞</a:t>
            </a:r>
          </a:p>
        </p:txBody>
      </p:sp>
      <p:sp>
        <p:nvSpPr>
          <p:cNvPr id="73731" name="Text Box 3"/>
          <p:cNvSpPr txBox="1">
            <a:spLocks noChangeArrowheads="1"/>
          </p:cNvSpPr>
          <p:nvPr/>
        </p:nvSpPr>
        <p:spPr bwMode="auto">
          <a:xfrm>
            <a:off x="2782889" y="1341439"/>
            <a:ext cx="7704137" cy="405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2000" dirty="0">
                <a:solidFill>
                  <a:srgbClr val="2E402A"/>
                </a:solidFill>
                <a:latin typeface="HGS創英角ｺﾞｼｯｸUB" charset="-128"/>
                <a:ea typeface="HGS創英角ｺﾞｼｯｸUB" charset="-128"/>
              </a:rPr>
              <a:t>F</a:t>
            </a:r>
            <a:r>
              <a:rPr lang="ja-JP" altLang="en-US" sz="2000" dirty="0">
                <a:solidFill>
                  <a:srgbClr val="2E402A"/>
                </a:solidFill>
                <a:latin typeface="HGS創英角ｺﾞｼｯｸUB" charset="-128"/>
                <a:ea typeface="HGS創英角ｺﾞｼｯｸUB" charset="-128"/>
              </a:rPr>
              <a:t>家の内容</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・主人</a:t>
            </a:r>
            <a:r>
              <a:rPr lang="en-US" altLang="ja-JP" sz="2000" b="1" dirty="0">
                <a:solidFill>
                  <a:srgbClr val="2E402A"/>
                </a:solidFill>
                <a:latin typeface="HGS創英ﾌﾟﾚｾﾞﾝｽEB" charset="0"/>
                <a:ea typeface="HGS創英ﾌﾟﾚｾﾞﾝｽEB" charset="0"/>
              </a:rPr>
              <a:t>36</a:t>
            </a:r>
            <a:r>
              <a:rPr lang="ja-JP" altLang="en-US" sz="2000" b="1" dirty="0">
                <a:solidFill>
                  <a:srgbClr val="2E402A"/>
                </a:solidFill>
                <a:latin typeface="HGS創英ﾌﾟﾚｾﾞﾝｽEB" charset="0"/>
                <a:ea typeface="HGS創英ﾌﾟﾚｾﾞﾝｽEB" charset="0"/>
              </a:rPr>
              <a:t>歳、妻</a:t>
            </a:r>
            <a:r>
              <a:rPr lang="en-US" altLang="ja-JP" sz="2000" b="1" dirty="0">
                <a:solidFill>
                  <a:srgbClr val="2E402A"/>
                </a:solidFill>
                <a:latin typeface="HGS創英ﾌﾟﾚｾﾞﾝｽEB" charset="0"/>
                <a:ea typeface="HGS創英ﾌﾟﾚｾﾞﾝｽEB" charset="0"/>
              </a:rPr>
              <a:t>34</a:t>
            </a:r>
            <a:r>
              <a:rPr lang="ja-JP" altLang="en-US" sz="2000" b="1" dirty="0">
                <a:solidFill>
                  <a:srgbClr val="2E402A"/>
                </a:solidFill>
                <a:latin typeface="HGS創英ﾌﾟﾚｾﾞﾝｽEB" charset="0"/>
                <a:ea typeface="HGS創英ﾌﾟﾚｾﾞﾝｽEB" charset="0"/>
              </a:rPr>
              <a:t>歳、長女</a:t>
            </a:r>
            <a:r>
              <a:rPr lang="en-US" altLang="ja-JP" sz="2000" b="1" dirty="0">
                <a:solidFill>
                  <a:srgbClr val="2E402A"/>
                </a:solidFill>
                <a:latin typeface="HGS創英ﾌﾟﾚｾﾞﾝｽEB" charset="0"/>
                <a:ea typeface="HGS創英ﾌﾟﾚｾﾞﾝｽEB" charset="0"/>
              </a:rPr>
              <a:t>5</a:t>
            </a:r>
            <a:r>
              <a:rPr lang="ja-JP" altLang="en-US" sz="2000" b="1" dirty="0">
                <a:solidFill>
                  <a:srgbClr val="2E402A"/>
                </a:solidFill>
                <a:latin typeface="HGS創英ﾌﾟﾚｾﾞﾝｽEB" charset="0"/>
                <a:ea typeface="HGS創英ﾌﾟﾚｾﾞﾝｽEB" charset="0"/>
              </a:rPr>
              <a:t>歳、次女</a:t>
            </a:r>
            <a:r>
              <a:rPr lang="en-US" altLang="ja-JP" sz="2000" b="1" dirty="0">
                <a:solidFill>
                  <a:srgbClr val="2E402A"/>
                </a:solidFill>
                <a:latin typeface="HGS創英ﾌﾟﾚｾﾞﾝｽEB" charset="0"/>
                <a:ea typeface="HGS創英ﾌﾟﾚｾﾞﾝｽEB" charset="0"/>
              </a:rPr>
              <a:t>3</a:t>
            </a:r>
            <a:r>
              <a:rPr lang="ja-JP" altLang="en-US" sz="2000" b="1" dirty="0">
                <a:solidFill>
                  <a:srgbClr val="2E402A"/>
                </a:solidFill>
                <a:latin typeface="HGS創英ﾌﾟﾚｾﾞﾝｽEB" charset="0"/>
                <a:ea typeface="HGS創英ﾌﾟﾚｾﾞﾝｽEB" charset="0"/>
              </a:rPr>
              <a:t>歳</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・４ＬＤＫ、</a:t>
            </a:r>
            <a:r>
              <a:rPr lang="en-US" altLang="ja-JP" sz="2000" b="1" dirty="0">
                <a:solidFill>
                  <a:srgbClr val="2E402A"/>
                </a:solidFill>
                <a:latin typeface="HGS創英ﾌﾟﾚｾﾞﾝｽEB" charset="0"/>
                <a:ea typeface="HGS創英ﾌﾟﾚｾﾞﾝｽEB" charset="0"/>
              </a:rPr>
              <a:t>3,000</a:t>
            </a:r>
            <a:r>
              <a:rPr lang="ja-JP" altLang="en-US" sz="2000" b="1" dirty="0">
                <a:solidFill>
                  <a:srgbClr val="2E402A"/>
                </a:solidFill>
                <a:latin typeface="HGS創英ﾌﾟﾚｾﾞﾝｽEB" charset="0"/>
                <a:ea typeface="HGS創英ﾌﾟﾚｾﾞﾝｽEB" charset="0"/>
              </a:rPr>
              <a:t>万円、諸費用</a:t>
            </a:r>
            <a:r>
              <a:rPr lang="en-US" altLang="ja-JP" sz="2000" b="1" dirty="0">
                <a:solidFill>
                  <a:srgbClr val="2E402A"/>
                </a:solidFill>
                <a:latin typeface="HGS創英ﾌﾟﾚｾﾞﾝｽEB" charset="0"/>
                <a:ea typeface="HGS創英ﾌﾟﾚｾﾞﾝｽEB" charset="0"/>
              </a:rPr>
              <a:t>150</a:t>
            </a:r>
            <a:r>
              <a:rPr lang="ja-JP" altLang="en-US" sz="2000" b="1" dirty="0">
                <a:solidFill>
                  <a:srgbClr val="2E402A"/>
                </a:solidFill>
                <a:latin typeface="HGS創英ﾌﾟﾚｾﾞﾝｽEB" charset="0"/>
                <a:ea typeface="HGS創英ﾌﾟﾚｾﾞﾝｽEB" charset="0"/>
              </a:rPr>
              <a:t>万円</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・大手運輸会社、年収</a:t>
            </a:r>
            <a:r>
              <a:rPr lang="en-US" altLang="ja-JP" sz="2000" b="1" dirty="0">
                <a:solidFill>
                  <a:srgbClr val="2E402A"/>
                </a:solidFill>
                <a:latin typeface="HGS創英ﾌﾟﾚｾﾞﾝｽEB" charset="0"/>
                <a:ea typeface="HGS創英ﾌﾟﾚｾﾞﾝｽEB" charset="0"/>
              </a:rPr>
              <a:t>480</a:t>
            </a:r>
            <a:r>
              <a:rPr lang="ja-JP" altLang="en-US" sz="2000" b="1" dirty="0">
                <a:solidFill>
                  <a:srgbClr val="2E402A"/>
                </a:solidFill>
                <a:latin typeface="HGS創英ﾌﾟﾚｾﾞﾝｽEB" charset="0"/>
                <a:ea typeface="HGS創英ﾌﾟﾚｾﾞﾝｽEB" charset="0"/>
              </a:rPr>
              <a:t>万円、自己資金</a:t>
            </a:r>
            <a:r>
              <a:rPr lang="en-US" altLang="ja-JP" sz="2000" b="1" dirty="0">
                <a:solidFill>
                  <a:srgbClr val="2E402A"/>
                </a:solidFill>
                <a:latin typeface="HGS創英ﾌﾟﾚｾﾞﾝｽEB" charset="0"/>
                <a:ea typeface="HGS創英ﾌﾟﾚｾﾞﾝｽEB" charset="0"/>
              </a:rPr>
              <a:t>50</a:t>
            </a:r>
            <a:r>
              <a:rPr lang="ja-JP" altLang="en-US" sz="2000" b="1" dirty="0">
                <a:solidFill>
                  <a:srgbClr val="2E402A"/>
                </a:solidFill>
                <a:latin typeface="HGS創英ﾌﾟﾚｾﾞﾝｽEB" charset="0"/>
                <a:ea typeface="HGS創英ﾌﾟﾚｾﾞﾝｽEB" charset="0"/>
              </a:rPr>
              <a:t>万円</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・社宅居住中、家賃</a:t>
            </a:r>
            <a:r>
              <a:rPr lang="en-US" altLang="ja-JP" sz="2000" b="1" dirty="0">
                <a:solidFill>
                  <a:srgbClr val="2E402A"/>
                </a:solidFill>
                <a:latin typeface="HGS創英ﾌﾟﾚｾﾞﾝｽEB" charset="0"/>
                <a:ea typeface="HGS創英ﾌﾟﾚｾﾞﾝｽEB" charset="0"/>
              </a:rPr>
              <a:t>40,000</a:t>
            </a:r>
            <a:r>
              <a:rPr lang="ja-JP" altLang="en-US" sz="2000" b="1" dirty="0">
                <a:solidFill>
                  <a:srgbClr val="2E402A"/>
                </a:solidFill>
                <a:latin typeface="HGS創英ﾌﾟﾚｾﾞﾝｽEB" charset="0"/>
                <a:ea typeface="HGS創英ﾌﾟﾚｾﾞﾝｽEB" charset="0"/>
              </a:rPr>
              <a:t>円</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・自動車ローン、月</a:t>
            </a:r>
            <a:r>
              <a:rPr lang="en-US" altLang="ja-JP" sz="2000" b="1" dirty="0">
                <a:solidFill>
                  <a:srgbClr val="2E402A"/>
                </a:solidFill>
                <a:latin typeface="HGS創英ﾌﾟﾚｾﾞﾝｽEB" charset="0"/>
                <a:ea typeface="HGS創英ﾌﾟﾚｾﾞﾝｽEB" charset="0"/>
              </a:rPr>
              <a:t>30,000</a:t>
            </a:r>
            <a:r>
              <a:rPr lang="ja-JP" altLang="en-US" sz="2000" b="1" dirty="0">
                <a:solidFill>
                  <a:srgbClr val="2E402A"/>
                </a:solidFill>
                <a:latin typeface="HGS創英ﾌﾟﾚｾﾞﾝｽEB" charset="0"/>
                <a:ea typeface="HGS創英ﾌﾟﾚｾﾞﾝｽEB" charset="0"/>
              </a:rPr>
              <a:t>円・残</a:t>
            </a:r>
            <a:r>
              <a:rPr lang="en-US" altLang="ja-JP" sz="2000" b="1" dirty="0">
                <a:solidFill>
                  <a:srgbClr val="2E402A"/>
                </a:solidFill>
                <a:latin typeface="HGS創英ﾌﾟﾚｾﾞﾝｽEB" charset="0"/>
                <a:ea typeface="HGS創英ﾌﾟﾚｾﾞﾝｽEB" charset="0"/>
              </a:rPr>
              <a:t>100</a:t>
            </a:r>
            <a:r>
              <a:rPr lang="ja-JP" altLang="en-US" sz="2000" b="1" dirty="0">
                <a:solidFill>
                  <a:srgbClr val="2E402A"/>
                </a:solidFill>
                <a:latin typeface="HGS創英ﾌﾟﾚｾﾞﾝｽEB" charset="0"/>
                <a:ea typeface="HGS創英ﾌﾟﾚｾﾞﾝｽEB" charset="0"/>
              </a:rPr>
              <a:t>万円</a:t>
            </a:r>
          </a:p>
          <a:p>
            <a:pPr eaLnBrk="1" hangingPunct="1">
              <a:spcBef>
                <a:spcPct val="50000"/>
              </a:spcBef>
              <a:buClrTx/>
              <a:buSzTx/>
              <a:buFontTx/>
              <a:buNone/>
              <a:defRPr/>
            </a:pPr>
            <a:endParaRPr lang="ja-JP" altLang="en-US" sz="2000" b="1"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住宅購入後、ローンの支払いは月々</a:t>
            </a:r>
            <a:r>
              <a:rPr lang="en-US" altLang="ja-JP" sz="2000" b="1" dirty="0">
                <a:solidFill>
                  <a:srgbClr val="2E402A"/>
                </a:solidFill>
                <a:latin typeface="HGS創英ﾌﾟﾚｾﾞﾝｽEB" charset="0"/>
                <a:ea typeface="HGS創英ﾌﾟﾚｾﾞﾝｽEB" charset="0"/>
              </a:rPr>
              <a:t>100,000</a:t>
            </a:r>
            <a:r>
              <a:rPr lang="ja-JP" altLang="en-US" sz="2000" b="1" dirty="0">
                <a:solidFill>
                  <a:srgbClr val="2E402A"/>
                </a:solidFill>
                <a:latin typeface="HGS創英ﾌﾟﾚｾﾞﾝｽEB" charset="0"/>
                <a:ea typeface="HGS創英ﾌﾟﾚｾﾞﾝｽEB" charset="0"/>
              </a:rPr>
              <a:t>円になる予定です。</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そこで・・・、</a:t>
            </a:r>
            <a:r>
              <a:rPr lang="ja-JP" altLang="en-US" sz="1600" dirty="0">
                <a:solidFill>
                  <a:srgbClr val="2E402A"/>
                </a:solidFill>
                <a:latin typeface="HGS創英ﾌﾟﾚｾﾞﾝｽEB" charset="0"/>
                <a:ea typeface="HGS創英ﾌﾟﾚｾﾞﾝｽEB" charset="0"/>
              </a:rPr>
              <a:t>　　</a:t>
            </a:r>
          </a:p>
        </p:txBody>
      </p:sp>
      <p:sp>
        <p:nvSpPr>
          <p:cNvPr id="73732" name="Text Box 4"/>
          <p:cNvSpPr txBox="1">
            <a:spLocks noChangeArrowheads="1"/>
          </p:cNvSpPr>
          <p:nvPr/>
        </p:nvSpPr>
        <p:spPr bwMode="auto">
          <a:xfrm>
            <a:off x="2209800" y="8686800"/>
            <a:ext cx="73152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1600">
                <a:solidFill>
                  <a:srgbClr val="2E402A"/>
                </a:solidFill>
                <a:latin typeface="HGS創英角ｺﾞｼｯｸUB" charset="-128"/>
                <a:ea typeface="HGS創英角ｺﾞｼｯｸUB" charset="-128"/>
              </a:rPr>
              <a:t>3. </a:t>
            </a:r>
            <a:r>
              <a:rPr lang="ja-JP" altLang="en-US" sz="1600">
                <a:solidFill>
                  <a:srgbClr val="2E402A"/>
                </a:solidFill>
                <a:latin typeface="HGS創英角ｺﾞｼｯｸUB" charset="-128"/>
                <a:ea typeface="HGS創英角ｺﾞｼｯｸUB" charset="-128"/>
              </a:rPr>
              <a:t>結果と効果</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・住居費 </a:t>
            </a:r>
            <a:r>
              <a:rPr lang="en-US" altLang="ja-JP" sz="1600">
                <a:solidFill>
                  <a:srgbClr val="2E402A"/>
                </a:solidFill>
                <a:latin typeface="HGS創英ﾌﾟﾚｾﾞﾝｽEB" charset="0"/>
                <a:ea typeface="HGS創英ﾌﾟﾚｾﾞﾝｽEB" charset="0"/>
              </a:rPr>
              <a:t>40,000</a:t>
            </a:r>
            <a:r>
              <a:rPr lang="ja-JP" altLang="en-US" sz="1600">
                <a:solidFill>
                  <a:srgbClr val="2E402A"/>
                </a:solidFill>
                <a:latin typeface="HGS創英ﾌﾟﾚｾﾞﾝｽEB" charset="0"/>
                <a:ea typeface="HGS創英ﾌﾟﾚｾﾞﾝｽEB" charset="0"/>
              </a:rPr>
              <a:t>円＋貯蓄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100,000</a:t>
            </a:r>
            <a:r>
              <a:rPr lang="ja-JP" altLang="en-US" sz="1600">
                <a:solidFill>
                  <a:srgbClr val="2E402A"/>
                </a:solidFill>
                <a:latin typeface="HGS創英ﾌﾟﾚｾﾞﾝｽEB" charset="0"/>
                <a:ea typeface="HGS創英ﾌﾟﾚｾﾞﾝｽEB" charset="0"/>
              </a:rPr>
              <a:t>円が住宅ローンへ</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×12</a:t>
            </a:r>
            <a:r>
              <a:rPr lang="ja-JP" altLang="en-US" sz="1600">
                <a:solidFill>
                  <a:srgbClr val="2E402A"/>
                </a:solidFill>
                <a:latin typeface="HGS創英ﾌﾟﾚｾﾞﾝｽEB" charset="0"/>
                <a:ea typeface="HGS創英ﾌﾟﾚｾﾞﾝｽEB" charset="0"/>
              </a:rPr>
              <a:t>月</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引渡しまで</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a:t>
            </a:r>
            <a:r>
              <a:rPr lang="en-US" altLang="ja-JP" sz="1600">
                <a:solidFill>
                  <a:srgbClr val="2E402A"/>
                </a:solidFill>
                <a:latin typeface="HGS創英ﾌﾟﾚｾﾞﾝｽEB" charset="0"/>
                <a:ea typeface="HGS創英ﾌﾟﾚｾﾞﾝｽEB" charset="0"/>
              </a:rPr>
              <a:t>720,000</a:t>
            </a:r>
            <a:r>
              <a:rPr lang="ja-JP" altLang="en-US" sz="1600">
                <a:solidFill>
                  <a:srgbClr val="2E402A"/>
                </a:solidFill>
                <a:latin typeface="HGS創英ﾌﾟﾚｾﾞﾝｽEB" charset="0"/>
                <a:ea typeface="HGS創英ﾌﾟﾚｾﾞﾝｽEB" charset="0"/>
              </a:rPr>
              <a:t>円が頭金へ</a:t>
            </a:r>
          </a:p>
        </p:txBody>
      </p:sp>
      <p:sp>
        <p:nvSpPr>
          <p:cNvPr id="73733" name="Rectangle 5"/>
          <p:cNvSpPr>
            <a:spLocks noGrp="1" noChangeArrowheads="1"/>
          </p:cNvSpPr>
          <p:nvPr>
            <p:ph type="title"/>
          </p:nvPr>
        </p:nvSpPr>
        <p:spPr/>
        <p:txBody>
          <a:bodyPr>
            <a:normAutofit fontScale="90000"/>
          </a:bodyPr>
          <a:lstStyle/>
          <a:p>
            <a:pPr eaLnBrk="1" hangingPunct="1">
              <a:defRPr/>
            </a:pPr>
            <a:br>
              <a:rPr lang="en-US" altLang="ja-JP" sz="3200" b="1" dirty="0"/>
            </a:br>
            <a:br>
              <a:rPr lang="en-US" altLang="ja-JP" sz="4000" dirty="0"/>
            </a:br>
            <a:endParaRPr lang="en-US" altLang="ja-JP" sz="4000" dirty="0"/>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89448" name="スライド番号プレースホルダー 2"/>
          <p:cNvSpPr>
            <a:spLocks noGrp="1"/>
          </p:cNvSpPr>
          <p:nvPr>
            <p:ph type="sldNum" sz="quarter" idx="12"/>
          </p:nvPr>
        </p:nvSpPr>
        <p:spPr>
          <a:noFill/>
        </p:spPr>
        <p:txBody>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a:spcBef>
                <a:spcPct val="0"/>
              </a:spcBef>
              <a:buClrTx/>
              <a:buSzTx/>
              <a:buFontTx/>
              <a:buNone/>
            </a:pPr>
            <a:fld id="{D9A13C5F-DC32-4E76-A648-13F23E964BCC}" type="slidenum">
              <a:rPr kumimoji="0" lang="en-US" altLang="ja-JP" sz="1400">
                <a:solidFill>
                  <a:srgbClr val="2E402A"/>
                </a:solidFill>
                <a:latin typeface="Times New Roman" panose="02020603050405020304" pitchFamily="18" charset="0"/>
              </a:rPr>
              <a:pPr>
                <a:spcBef>
                  <a:spcPct val="0"/>
                </a:spcBef>
                <a:buClrTx/>
                <a:buSzTx/>
                <a:buFontTx/>
                <a:buNone/>
              </a:pPr>
              <a:t>38</a:t>
            </a:fld>
            <a:endParaRPr kumimoji="0" lang="en-US" altLang="ja-JP" sz="1400">
              <a:solidFill>
                <a:srgbClr val="2E402A"/>
              </a:solidFill>
              <a:latin typeface="Times New Roman" panose="02020603050405020304" pitchFamily="18" charset="0"/>
            </a:endParaRPr>
          </a:p>
        </p:txBody>
      </p:sp>
      <p:sp>
        <p:nvSpPr>
          <p:cNvPr id="73734" name="Rectangle 6"/>
          <p:cNvSpPr>
            <a:spLocks noChangeArrowheads="1"/>
          </p:cNvSpPr>
          <p:nvPr/>
        </p:nvSpPr>
        <p:spPr bwMode="auto">
          <a:xfrm>
            <a:off x="2279651" y="5727701"/>
            <a:ext cx="46529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r>
              <a:rPr lang="ja-JP" altLang="en-US" sz="2800" b="1" u="sng">
                <a:solidFill>
                  <a:srgbClr val="5A7C52"/>
                </a:solidFill>
              </a:rPr>
              <a:t>支出を減らす⇒家計の見直し</a:t>
            </a:r>
          </a:p>
        </p:txBody>
      </p:sp>
    </p:spTree>
    <p:extLst>
      <p:ext uri="{BB962C8B-B14F-4D97-AF65-F5344CB8AC3E}">
        <p14:creationId xmlns:p14="http://schemas.microsoft.com/office/powerpoint/2010/main" val="29300167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descr="25%"/>
          <p:cNvSpPr>
            <a:spLocks noChangeArrowheads="1"/>
          </p:cNvSpPr>
          <p:nvPr/>
        </p:nvSpPr>
        <p:spPr bwMode="auto">
          <a:xfrm>
            <a:off x="6672263" y="2852738"/>
            <a:ext cx="2736850" cy="914400"/>
          </a:xfrm>
          <a:prstGeom prst="rect">
            <a:avLst/>
          </a:prstGeom>
          <a:pattFill prst="pct25">
            <a:fgClr>
              <a:schemeClr val="accent1"/>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endParaRPr lang="ja-JP" altLang="en-US" sz="1800">
              <a:solidFill>
                <a:srgbClr val="2E402A"/>
              </a:solidFill>
              <a:ea typeface="HG創英角ﾎﾟｯﾌﾟ体" charset="0"/>
            </a:endParaRPr>
          </a:p>
        </p:txBody>
      </p:sp>
      <p:sp>
        <p:nvSpPr>
          <p:cNvPr id="74755" name="Rectangle 3" descr="25%"/>
          <p:cNvSpPr>
            <a:spLocks noChangeArrowheads="1"/>
          </p:cNvSpPr>
          <p:nvPr/>
        </p:nvSpPr>
        <p:spPr bwMode="auto">
          <a:xfrm>
            <a:off x="2424113" y="2852738"/>
            <a:ext cx="2735262" cy="914400"/>
          </a:xfrm>
          <a:prstGeom prst="rect">
            <a:avLst/>
          </a:prstGeom>
          <a:pattFill prst="pct25">
            <a:fgClr>
              <a:schemeClr val="accent1"/>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endParaRPr lang="ja-JP" altLang="en-US" sz="1800">
              <a:solidFill>
                <a:srgbClr val="2E402A"/>
              </a:solidFill>
              <a:ea typeface="HG創英角ﾎﾟｯﾌﾟ体" charset="0"/>
            </a:endParaRPr>
          </a:p>
        </p:txBody>
      </p:sp>
      <p:sp>
        <p:nvSpPr>
          <p:cNvPr id="74756" name="Rectangle 4"/>
          <p:cNvSpPr>
            <a:spLocks noChangeArrowheads="1"/>
          </p:cNvSpPr>
          <p:nvPr/>
        </p:nvSpPr>
        <p:spPr bwMode="auto">
          <a:xfrm>
            <a:off x="2424113" y="908050"/>
            <a:ext cx="2743200" cy="3429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algn="ctr" eaLnBrk="1" hangingPunct="1">
              <a:spcBef>
                <a:spcPct val="0"/>
              </a:spcBef>
              <a:buClrTx/>
              <a:buSzTx/>
              <a:buFontTx/>
              <a:buNone/>
              <a:defRPr/>
            </a:pPr>
            <a:r>
              <a:rPr lang="ja-JP" altLang="en-US" sz="2000" b="1">
                <a:solidFill>
                  <a:srgbClr val="2E402A"/>
                </a:solidFill>
                <a:latin typeface="Times New Roman" charset="0"/>
              </a:rPr>
              <a:t>現　状</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手取収入　　  </a:t>
            </a:r>
            <a:r>
              <a:rPr lang="en-US" altLang="ja-JP" sz="2000" b="1">
                <a:solidFill>
                  <a:srgbClr val="2E402A"/>
                </a:solidFill>
                <a:latin typeface="Times New Roman" charset="0"/>
              </a:rPr>
              <a:t>300,000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住居費　　　　　</a:t>
            </a:r>
            <a:r>
              <a:rPr lang="en-US" altLang="ja-JP" sz="2000" b="1">
                <a:solidFill>
                  <a:srgbClr val="2E402A"/>
                </a:solidFill>
                <a:latin typeface="Times New Roman" charset="0"/>
              </a:rPr>
              <a:t>40,000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教育費　　　　　</a:t>
            </a:r>
            <a:r>
              <a:rPr lang="en-US" altLang="ja-JP" sz="2000" b="1">
                <a:solidFill>
                  <a:srgbClr val="2E402A"/>
                </a:solidFill>
                <a:latin typeface="Times New Roman" charset="0"/>
              </a:rPr>
              <a:t>30,000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車ローン　　　　</a:t>
            </a:r>
            <a:r>
              <a:rPr lang="en-US" altLang="ja-JP" sz="2000" b="1">
                <a:solidFill>
                  <a:srgbClr val="2E402A"/>
                </a:solidFill>
                <a:latin typeface="Times New Roman" charset="0"/>
              </a:rPr>
              <a:t>30,000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生命保険　　　 </a:t>
            </a:r>
            <a:r>
              <a:rPr lang="en-US" altLang="ja-JP" sz="2000" b="1">
                <a:solidFill>
                  <a:srgbClr val="2E402A"/>
                </a:solidFill>
                <a:latin typeface="Times New Roman" charset="0"/>
              </a:rPr>
              <a:t>45,000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貯蓄　　　　　　　</a:t>
            </a:r>
            <a:r>
              <a:rPr lang="en-US" altLang="ja-JP" sz="2000" b="1">
                <a:solidFill>
                  <a:srgbClr val="2E402A"/>
                </a:solidFill>
                <a:latin typeface="Times New Roman" charset="0"/>
              </a:rPr>
              <a:t>5,000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8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生活費　　　　 </a:t>
            </a:r>
            <a:r>
              <a:rPr lang="en-US" altLang="ja-JP" sz="2000" b="1">
                <a:solidFill>
                  <a:srgbClr val="2E402A"/>
                </a:solidFill>
                <a:latin typeface="Times New Roman" charset="0"/>
              </a:rPr>
              <a:t>150,000</a:t>
            </a:r>
            <a:r>
              <a:rPr lang="ja-JP" altLang="en-US" sz="2000" b="1">
                <a:solidFill>
                  <a:srgbClr val="2E402A"/>
                </a:solidFill>
                <a:latin typeface="Times New Roman" charset="0"/>
              </a:rPr>
              <a:t>円</a:t>
            </a:r>
          </a:p>
        </p:txBody>
      </p:sp>
      <p:sp>
        <p:nvSpPr>
          <p:cNvPr id="74757" name="AutoShape 5"/>
          <p:cNvSpPr>
            <a:spLocks noChangeArrowheads="1"/>
          </p:cNvSpPr>
          <p:nvPr/>
        </p:nvSpPr>
        <p:spPr bwMode="auto">
          <a:xfrm>
            <a:off x="5664200" y="2133600"/>
            <a:ext cx="609600" cy="1066800"/>
          </a:xfrm>
          <a:prstGeom prst="rightArrow">
            <a:avLst>
              <a:gd name="adj1" fmla="val 50000"/>
              <a:gd name="adj2" fmla="val 4635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endParaRPr lang="ja-JP" altLang="en-US" sz="1800">
              <a:solidFill>
                <a:srgbClr val="2E402A"/>
              </a:solidFill>
              <a:ea typeface="HG創英角ﾎﾟｯﾌﾟ体" charset="0"/>
            </a:endParaRPr>
          </a:p>
        </p:txBody>
      </p:sp>
      <p:sp>
        <p:nvSpPr>
          <p:cNvPr id="303110" name="Rectangle 6"/>
          <p:cNvSpPr>
            <a:spLocks noChangeArrowheads="1"/>
          </p:cNvSpPr>
          <p:nvPr/>
        </p:nvSpPr>
        <p:spPr bwMode="auto">
          <a:xfrm>
            <a:off x="6672263" y="908050"/>
            <a:ext cx="2743200" cy="3429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algn="ctr" eaLnBrk="1" hangingPunct="1">
              <a:spcBef>
                <a:spcPct val="0"/>
              </a:spcBef>
              <a:buClrTx/>
              <a:buSzTx/>
              <a:buFontTx/>
              <a:buNone/>
              <a:defRPr/>
            </a:pPr>
            <a:r>
              <a:rPr lang="ja-JP" altLang="en-US" sz="2000" b="1">
                <a:solidFill>
                  <a:srgbClr val="2E402A"/>
                </a:solidFill>
                <a:latin typeface="Times New Roman" charset="0"/>
              </a:rPr>
              <a:t>ライフプラン後</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手取収入　　  </a:t>
            </a:r>
            <a:r>
              <a:rPr lang="en-US" altLang="ja-JP" sz="2000" b="1">
                <a:solidFill>
                  <a:srgbClr val="2E402A"/>
                </a:solidFill>
                <a:latin typeface="Times New Roman" charset="0"/>
              </a:rPr>
              <a:t>300,000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住居費　　　　　</a:t>
            </a:r>
            <a:r>
              <a:rPr lang="en-US" altLang="ja-JP" sz="2000" b="1">
                <a:solidFill>
                  <a:srgbClr val="2E402A"/>
                </a:solidFill>
                <a:latin typeface="Times New Roman" charset="0"/>
              </a:rPr>
              <a:t>40,000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教育費　　　　　</a:t>
            </a:r>
            <a:r>
              <a:rPr lang="en-US" altLang="ja-JP" sz="2000" b="1">
                <a:solidFill>
                  <a:srgbClr val="2E402A"/>
                </a:solidFill>
                <a:latin typeface="Times New Roman" charset="0"/>
              </a:rPr>
              <a:t>30,000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車ローン　　　　　　　 </a:t>
            </a:r>
            <a:r>
              <a:rPr lang="en-US" altLang="ja-JP" sz="2000" b="1">
                <a:solidFill>
                  <a:srgbClr val="2E402A"/>
                </a:solidFill>
                <a:latin typeface="Times New Roman" charset="0"/>
              </a:rPr>
              <a:t>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生命保険　　　 </a:t>
            </a:r>
            <a:r>
              <a:rPr lang="en-US" altLang="ja-JP" sz="2000" b="1">
                <a:solidFill>
                  <a:srgbClr val="2E402A"/>
                </a:solidFill>
                <a:latin typeface="Times New Roman" charset="0"/>
              </a:rPr>
              <a:t>20,000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貯蓄　　　　　　 </a:t>
            </a:r>
            <a:r>
              <a:rPr lang="en-US" altLang="ja-JP" sz="2000" b="1">
                <a:solidFill>
                  <a:srgbClr val="2E402A"/>
                </a:solidFill>
                <a:latin typeface="Times New Roman" charset="0"/>
              </a:rPr>
              <a:t>60,000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8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生活費　　　　 </a:t>
            </a:r>
            <a:r>
              <a:rPr lang="en-US" altLang="ja-JP" sz="2000" b="1">
                <a:solidFill>
                  <a:srgbClr val="2E402A"/>
                </a:solidFill>
                <a:latin typeface="Times New Roman" charset="0"/>
              </a:rPr>
              <a:t>150,000</a:t>
            </a:r>
            <a:r>
              <a:rPr lang="ja-JP" altLang="en-US" sz="2000" b="1">
                <a:solidFill>
                  <a:srgbClr val="2E402A"/>
                </a:solidFill>
                <a:latin typeface="Times New Roman" charset="0"/>
              </a:rPr>
              <a:t>円</a:t>
            </a:r>
          </a:p>
        </p:txBody>
      </p:sp>
      <p:sp>
        <p:nvSpPr>
          <p:cNvPr id="303111" name="Text Box 7"/>
          <p:cNvSpPr txBox="1">
            <a:spLocks noChangeArrowheads="1"/>
          </p:cNvSpPr>
          <p:nvPr/>
        </p:nvSpPr>
        <p:spPr bwMode="auto">
          <a:xfrm>
            <a:off x="3000375" y="4581526"/>
            <a:ext cx="7315200" cy="119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1800" b="1">
                <a:solidFill>
                  <a:srgbClr val="2E402A"/>
                </a:solidFill>
                <a:latin typeface="HGS創英角ｺﾞｼｯｸUB" charset="-128"/>
                <a:ea typeface="HGS創英角ｺﾞｼｯｸUB" charset="-128"/>
              </a:rPr>
              <a:t>3. </a:t>
            </a:r>
            <a:r>
              <a:rPr lang="ja-JP" altLang="en-US" sz="1800" b="1">
                <a:solidFill>
                  <a:srgbClr val="2E402A"/>
                </a:solidFill>
                <a:latin typeface="HGS創英角ｺﾞｼｯｸUB" charset="-128"/>
                <a:ea typeface="HGS創英角ｺﾞｼｯｸUB" charset="-128"/>
              </a:rPr>
              <a:t>結果と効果</a:t>
            </a:r>
          </a:p>
          <a:p>
            <a:pPr eaLnBrk="1" hangingPunct="1">
              <a:spcBef>
                <a:spcPct val="50000"/>
              </a:spcBef>
              <a:buClrTx/>
              <a:buSzTx/>
              <a:buFontTx/>
              <a:buNone/>
              <a:defRPr/>
            </a:pPr>
            <a:r>
              <a:rPr lang="ja-JP" altLang="en-US" sz="1800" b="1">
                <a:solidFill>
                  <a:srgbClr val="2E402A"/>
                </a:solidFill>
                <a:latin typeface="HGS創英ﾌﾟﾚｾﾞﾝｽEB" charset="0"/>
                <a:ea typeface="HGS創英ﾌﾟﾚｾﾞﾝｽEB" charset="0"/>
              </a:rPr>
              <a:t>・住居費 </a:t>
            </a:r>
            <a:r>
              <a:rPr lang="en-US" altLang="ja-JP" sz="1800" b="1">
                <a:solidFill>
                  <a:srgbClr val="2E402A"/>
                </a:solidFill>
                <a:latin typeface="HGS創英ﾌﾟﾚｾﾞﾝｽEB" charset="0"/>
                <a:ea typeface="HGS創英ﾌﾟﾚｾﾞﾝｽEB" charset="0"/>
              </a:rPr>
              <a:t>40,000</a:t>
            </a:r>
            <a:r>
              <a:rPr lang="ja-JP" altLang="en-US" sz="1800" b="1">
                <a:solidFill>
                  <a:srgbClr val="2E402A"/>
                </a:solidFill>
                <a:latin typeface="HGS創英ﾌﾟﾚｾﾞﾝｽEB" charset="0"/>
                <a:ea typeface="HGS創英ﾌﾟﾚｾﾞﾝｽEB" charset="0"/>
              </a:rPr>
              <a:t>円＋貯蓄 </a:t>
            </a:r>
            <a:r>
              <a:rPr lang="en-US" altLang="ja-JP" sz="1800" b="1">
                <a:solidFill>
                  <a:srgbClr val="2E402A"/>
                </a:solidFill>
                <a:latin typeface="HGS創英ﾌﾟﾚｾﾞﾝｽEB" charset="0"/>
                <a:ea typeface="HGS創英ﾌﾟﾚｾﾞﾝｽEB" charset="0"/>
              </a:rPr>
              <a:t>60,000</a:t>
            </a:r>
            <a:r>
              <a:rPr lang="ja-JP" altLang="en-US" sz="1800" b="1">
                <a:solidFill>
                  <a:srgbClr val="2E402A"/>
                </a:solidFill>
                <a:latin typeface="HGS創英ﾌﾟﾚｾﾞﾝｽEB" charset="0"/>
                <a:ea typeface="HGS創英ﾌﾟﾚｾﾞﾝｽEB" charset="0"/>
              </a:rPr>
              <a:t>円＝</a:t>
            </a:r>
            <a:r>
              <a:rPr lang="en-US" altLang="ja-JP" sz="1800" b="1">
                <a:solidFill>
                  <a:srgbClr val="2E402A"/>
                </a:solidFill>
                <a:latin typeface="HGS創英ﾌﾟﾚｾﾞﾝｽEB" charset="0"/>
                <a:ea typeface="HGS創英ﾌﾟﾚｾﾞﾝｽEB" charset="0"/>
              </a:rPr>
              <a:t>100,000</a:t>
            </a:r>
            <a:r>
              <a:rPr lang="ja-JP" altLang="en-US" sz="1800" b="1">
                <a:solidFill>
                  <a:srgbClr val="2E402A"/>
                </a:solidFill>
                <a:latin typeface="HGS創英ﾌﾟﾚｾﾞﾝｽEB" charset="0"/>
                <a:ea typeface="HGS創英ﾌﾟﾚｾﾞﾝｽEB" charset="0"/>
              </a:rPr>
              <a:t>円が住宅ローンへ</a:t>
            </a:r>
          </a:p>
          <a:p>
            <a:pPr eaLnBrk="1" hangingPunct="1">
              <a:spcBef>
                <a:spcPct val="50000"/>
              </a:spcBef>
              <a:buClrTx/>
              <a:buSzTx/>
              <a:buFontTx/>
              <a:buNone/>
              <a:defRPr/>
            </a:pPr>
            <a:r>
              <a:rPr lang="ja-JP" altLang="en-US" sz="1800" b="1">
                <a:solidFill>
                  <a:srgbClr val="2E402A"/>
                </a:solidFill>
                <a:latin typeface="HGS創英ﾌﾟﾚｾﾞﾝｽEB" charset="0"/>
                <a:ea typeface="HGS創英ﾌﾟﾚｾﾞﾝｽEB" charset="0"/>
              </a:rPr>
              <a:t>・貯蓄 </a:t>
            </a:r>
            <a:r>
              <a:rPr lang="en-US" altLang="ja-JP" sz="1800" b="1">
                <a:solidFill>
                  <a:srgbClr val="2E402A"/>
                </a:solidFill>
                <a:latin typeface="HGS創英ﾌﾟﾚｾﾞﾝｽEB" charset="0"/>
                <a:ea typeface="HGS創英ﾌﾟﾚｾﾞﾝｽEB" charset="0"/>
              </a:rPr>
              <a:t>60,000</a:t>
            </a:r>
            <a:r>
              <a:rPr lang="ja-JP" altLang="en-US" sz="1800" b="1">
                <a:solidFill>
                  <a:srgbClr val="2E402A"/>
                </a:solidFill>
                <a:latin typeface="HGS創英ﾌﾟﾚｾﾞﾝｽEB" charset="0"/>
                <a:ea typeface="HGS創英ﾌﾟﾚｾﾞﾝｽEB" charset="0"/>
              </a:rPr>
              <a:t>円</a:t>
            </a:r>
            <a:r>
              <a:rPr lang="en-US" altLang="ja-JP" sz="1800" b="1">
                <a:solidFill>
                  <a:srgbClr val="2E402A"/>
                </a:solidFill>
                <a:latin typeface="HGS創英ﾌﾟﾚｾﾞﾝｽEB" charset="0"/>
                <a:ea typeface="HGS創英ﾌﾟﾚｾﾞﾝｽEB" charset="0"/>
              </a:rPr>
              <a:t>×12</a:t>
            </a:r>
            <a:r>
              <a:rPr lang="ja-JP" altLang="en-US" sz="1800" b="1">
                <a:solidFill>
                  <a:srgbClr val="2E402A"/>
                </a:solidFill>
                <a:latin typeface="HGS創英ﾌﾟﾚｾﾞﾝｽEB" charset="0"/>
                <a:ea typeface="HGS創英ﾌﾟﾚｾﾞﾝｽEB" charset="0"/>
              </a:rPr>
              <a:t>月</a:t>
            </a:r>
            <a:r>
              <a:rPr lang="en-US" altLang="ja-JP" sz="1800" b="1">
                <a:solidFill>
                  <a:srgbClr val="2E402A"/>
                </a:solidFill>
                <a:latin typeface="HGS創英ﾌﾟﾚｾﾞﾝｽEB" charset="0"/>
                <a:ea typeface="HGS創英ﾌﾟﾚｾﾞﾝｽEB" charset="0"/>
              </a:rPr>
              <a:t>(</a:t>
            </a:r>
            <a:r>
              <a:rPr lang="ja-JP" altLang="en-US" sz="1800" b="1">
                <a:solidFill>
                  <a:srgbClr val="2E402A"/>
                </a:solidFill>
                <a:latin typeface="HGS創英ﾌﾟﾚｾﾞﾝｽEB" charset="0"/>
                <a:ea typeface="HGS創英ﾌﾟﾚｾﾞﾝｽEB" charset="0"/>
              </a:rPr>
              <a:t>引渡しまで</a:t>
            </a:r>
            <a:r>
              <a:rPr lang="en-US" altLang="ja-JP" sz="1800" b="1">
                <a:solidFill>
                  <a:srgbClr val="2E402A"/>
                </a:solidFill>
                <a:latin typeface="HGS創英ﾌﾟﾚｾﾞﾝｽEB" charset="0"/>
                <a:ea typeface="HGS創英ﾌﾟﾚｾﾞﾝｽEB" charset="0"/>
              </a:rPr>
              <a:t>)</a:t>
            </a:r>
            <a:r>
              <a:rPr lang="ja-JP" altLang="en-US" sz="1800" b="1">
                <a:solidFill>
                  <a:srgbClr val="2E402A"/>
                </a:solidFill>
                <a:latin typeface="HGS創英ﾌﾟﾚｾﾞﾝｽEB" charset="0"/>
                <a:ea typeface="HGS創英ﾌﾟﾚｾﾞﾝｽEB" charset="0"/>
              </a:rPr>
              <a:t>＝</a:t>
            </a:r>
            <a:r>
              <a:rPr lang="en-US" altLang="ja-JP" sz="1800" b="1">
                <a:solidFill>
                  <a:srgbClr val="2E402A"/>
                </a:solidFill>
                <a:latin typeface="HGS創英ﾌﾟﾚｾﾞﾝｽEB" charset="0"/>
                <a:ea typeface="HGS創英ﾌﾟﾚｾﾞﾝｽEB" charset="0"/>
              </a:rPr>
              <a:t>720,000</a:t>
            </a:r>
            <a:r>
              <a:rPr lang="ja-JP" altLang="en-US" sz="1800" b="1">
                <a:solidFill>
                  <a:srgbClr val="2E402A"/>
                </a:solidFill>
                <a:latin typeface="HGS創英ﾌﾟﾚｾﾞﾝｽEB" charset="0"/>
                <a:ea typeface="HGS創英ﾌﾟﾚｾﾞﾝｽEB" charset="0"/>
              </a:rPr>
              <a:t>円が家具・家電へ</a:t>
            </a:r>
          </a:p>
        </p:txBody>
      </p:sp>
      <p:sp>
        <p:nvSpPr>
          <p:cNvPr id="74760" name="Line 8"/>
          <p:cNvSpPr>
            <a:spLocks noChangeShapeType="1"/>
          </p:cNvSpPr>
          <p:nvPr/>
        </p:nvSpPr>
        <p:spPr bwMode="auto">
          <a:xfrm>
            <a:off x="2424113" y="1989138"/>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74761" name="Line 9"/>
          <p:cNvSpPr>
            <a:spLocks noChangeShapeType="1"/>
          </p:cNvSpPr>
          <p:nvPr/>
        </p:nvSpPr>
        <p:spPr bwMode="auto">
          <a:xfrm>
            <a:off x="2424113" y="1412875"/>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74762" name="Line 10"/>
          <p:cNvSpPr>
            <a:spLocks noChangeShapeType="1"/>
          </p:cNvSpPr>
          <p:nvPr/>
        </p:nvSpPr>
        <p:spPr bwMode="auto">
          <a:xfrm>
            <a:off x="6672263" y="1989138"/>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74763" name="Line 11"/>
          <p:cNvSpPr>
            <a:spLocks noChangeShapeType="1"/>
          </p:cNvSpPr>
          <p:nvPr/>
        </p:nvSpPr>
        <p:spPr bwMode="auto">
          <a:xfrm>
            <a:off x="6672263" y="1412875"/>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90477" name="スライド番号プレースホルダー 2"/>
          <p:cNvSpPr>
            <a:spLocks noGrp="1"/>
          </p:cNvSpPr>
          <p:nvPr>
            <p:ph type="sldNum" sz="quarter" idx="12"/>
          </p:nvPr>
        </p:nvSpPr>
        <p:spPr>
          <a:noFill/>
        </p:spPr>
        <p:txBody>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a:spcBef>
                <a:spcPct val="0"/>
              </a:spcBef>
              <a:buClrTx/>
              <a:buSzTx/>
              <a:buFontTx/>
              <a:buNone/>
            </a:pPr>
            <a:fld id="{4E987971-4182-4412-BEA5-B8C505802843}" type="slidenum">
              <a:rPr kumimoji="0" lang="en-US" altLang="ja-JP" sz="1400">
                <a:solidFill>
                  <a:srgbClr val="2E402A"/>
                </a:solidFill>
                <a:latin typeface="Times New Roman" panose="02020603050405020304" pitchFamily="18" charset="0"/>
              </a:rPr>
              <a:pPr>
                <a:spcBef>
                  <a:spcPct val="0"/>
                </a:spcBef>
                <a:buClrTx/>
                <a:buSzTx/>
                <a:buFontTx/>
                <a:buNone/>
              </a:pPr>
              <a:t>39</a:t>
            </a:fld>
            <a:endParaRPr kumimoji="0" lang="en-US" altLang="ja-JP" sz="1400">
              <a:solidFill>
                <a:srgbClr val="2E402A"/>
              </a:solidFill>
              <a:latin typeface="Times New Roman" panose="02020603050405020304" pitchFamily="18" charset="0"/>
            </a:endParaRPr>
          </a:p>
        </p:txBody>
      </p:sp>
    </p:spTree>
    <p:extLst>
      <p:ext uri="{BB962C8B-B14F-4D97-AF65-F5344CB8AC3E}">
        <p14:creationId xmlns:p14="http://schemas.microsoft.com/office/powerpoint/2010/main" val="749299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3110"/>
                                        </p:tgtEl>
                                        <p:attrNameLst>
                                          <p:attrName>style.visibility</p:attrName>
                                        </p:attrNameLst>
                                      </p:cBhvr>
                                      <p:to>
                                        <p:strVal val="visible"/>
                                      </p:to>
                                    </p:set>
                                    <p:animEffect transition="in" filter="checkerboard(across)">
                                      <p:cBhvr>
                                        <p:cTn id="7" dur="500"/>
                                        <p:tgtEl>
                                          <p:spTgt spid="3031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3111"/>
                                        </p:tgtEl>
                                        <p:attrNameLst>
                                          <p:attrName>style.visibility</p:attrName>
                                        </p:attrNameLst>
                                      </p:cBhvr>
                                      <p:to>
                                        <p:strVal val="visible"/>
                                      </p:to>
                                    </p:set>
                                    <p:anim calcmode="lin" valueType="num">
                                      <p:cBhvr additive="base">
                                        <p:cTn id="12" dur="500" fill="hold"/>
                                        <p:tgtEl>
                                          <p:spTgt spid="303111"/>
                                        </p:tgtEl>
                                        <p:attrNameLst>
                                          <p:attrName>ppt_x</p:attrName>
                                        </p:attrNameLst>
                                      </p:cBhvr>
                                      <p:tavLst>
                                        <p:tav tm="0">
                                          <p:val>
                                            <p:strVal val="#ppt_x"/>
                                          </p:val>
                                        </p:tav>
                                        <p:tav tm="100000">
                                          <p:val>
                                            <p:strVal val="#ppt_x"/>
                                          </p:val>
                                        </p:tav>
                                      </p:tavLst>
                                    </p:anim>
                                    <p:anim calcmode="lin" valueType="num">
                                      <p:cBhvr additive="base">
                                        <p:cTn id="13" dur="500" fill="hold"/>
                                        <p:tgtEl>
                                          <p:spTgt spid="303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10" grpId="0" animBg="1"/>
      <p:bldP spid="3031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4" name="テキスト ボックス 1"/>
          <p:cNvSpPr txBox="1">
            <a:spLocks noChangeArrowheads="1"/>
          </p:cNvSpPr>
          <p:nvPr/>
        </p:nvSpPr>
        <p:spPr bwMode="auto">
          <a:xfrm>
            <a:off x="1703389" y="188913"/>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solidFill>
                <a:srgbClr val="000000"/>
              </a:solidFill>
              <a:latin typeface="Times New Roman" panose="02020603050405020304" pitchFamily="18" charset="0"/>
            </a:endParaRPr>
          </a:p>
          <a:p>
            <a:pPr eaLnBrk="1" hangingPunct="1">
              <a:spcBef>
                <a:spcPct val="0"/>
              </a:spcBef>
              <a:buFontTx/>
              <a:buNone/>
              <a:defRPr/>
            </a:pPr>
            <a:endParaRPr lang="ja-JP" altLang="en-US" sz="1800">
              <a:solidFill>
                <a:srgbClr val="000000"/>
              </a:solidFill>
              <a:latin typeface="Times New Roman" panose="02020603050405020304" pitchFamily="18" charset="0"/>
            </a:endParaRPr>
          </a:p>
        </p:txBody>
      </p:sp>
      <p:sp>
        <p:nvSpPr>
          <p:cNvPr id="161800"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61795" name="スライド番号プレースホルダー 6"/>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B1E756BF-BB27-44A5-A51E-557CB4E1438A}" type="slidenum">
              <a:rPr lang="en-US" altLang="ja-JP" sz="1200">
                <a:solidFill>
                  <a:srgbClr val="898989"/>
                </a:solidFill>
                <a:latin typeface="Times New Roman" panose="02020603050405020304" pitchFamily="18" charset="0"/>
              </a:rPr>
              <a:pPr>
                <a:spcBef>
                  <a:spcPct val="0"/>
                </a:spcBef>
                <a:buFontTx/>
                <a:buNone/>
              </a:pPr>
              <a:t>4</a:t>
            </a:fld>
            <a:endParaRPr lang="en-US" altLang="ja-JP" sz="1200">
              <a:solidFill>
                <a:srgbClr val="898989"/>
              </a:solidFill>
              <a:latin typeface="Times New Roman" panose="02020603050405020304" pitchFamily="18" charset="0"/>
            </a:endParaRPr>
          </a:p>
        </p:txBody>
      </p:sp>
      <p:sp>
        <p:nvSpPr>
          <p:cNvPr id="161796" name="Rectangle 3"/>
          <p:cNvSpPr>
            <a:spLocks noChangeArrowheads="1"/>
          </p:cNvSpPr>
          <p:nvPr/>
        </p:nvSpPr>
        <p:spPr bwMode="auto">
          <a:xfrm>
            <a:off x="1727201" y="79375"/>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FFFF"/>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むかしのおかね</a:t>
            </a:r>
          </a:p>
        </p:txBody>
      </p:sp>
      <p:sp>
        <p:nvSpPr>
          <p:cNvPr id="9" name="Rectangle 4"/>
          <p:cNvSpPr>
            <a:spLocks noChangeArrowheads="1"/>
          </p:cNvSpPr>
          <p:nvPr/>
        </p:nvSpPr>
        <p:spPr bwMode="auto">
          <a:xfrm>
            <a:off x="1703389" y="3714750"/>
            <a:ext cx="3616323" cy="110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富本銭（ふほんせん）</a:t>
            </a:r>
            <a:endParaRPr lang="en-US" altLang="ja-JP"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pPr>
            <a:r>
              <a:rPr lang="ja-JP" altLang="en-US"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小判　（こばん）</a:t>
            </a:r>
            <a:endParaRPr lang="en-US" altLang="ja-JP"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159757" name="テキスト ボックス 12"/>
          <p:cNvSpPr txBox="1">
            <a:spLocks noChangeArrowheads="1"/>
          </p:cNvSpPr>
          <p:nvPr/>
        </p:nvSpPr>
        <p:spPr bwMode="auto">
          <a:xfrm>
            <a:off x="8025905" y="5264564"/>
            <a:ext cx="29908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0"/>
              </a:spcBef>
              <a:buFontTx/>
              <a:buNone/>
            </a:pPr>
            <a:r>
              <a:rPr lang="ja-JP" altLang="en-US" sz="800">
                <a:solidFill>
                  <a:srgbClr val="000000"/>
                </a:solidFill>
                <a:latin typeface="Times New Roman" panose="02020603050405020304" pitchFamily="18" charset="0"/>
              </a:rPr>
              <a:t>転用元：</a:t>
            </a:r>
            <a:r>
              <a:rPr lang="en-US" altLang="ja-JP" sz="800">
                <a:solidFill>
                  <a:srgbClr val="000000"/>
                </a:solidFill>
                <a:latin typeface="Times New Roman" panose="02020603050405020304" pitchFamily="18" charset="0"/>
              </a:rPr>
              <a:t>Wikipedia</a:t>
            </a:r>
            <a:endParaRPr lang="ja-JP" altLang="en-US" sz="800">
              <a:solidFill>
                <a:srgbClr val="000000"/>
              </a:solidFill>
              <a:latin typeface="Times New Roman" panose="02020603050405020304" pitchFamily="18" charset="0"/>
            </a:endParaRPr>
          </a:p>
        </p:txBody>
      </p:sp>
      <p:sp>
        <p:nvSpPr>
          <p:cNvPr id="159758" name="テキスト ボックス 13"/>
          <p:cNvSpPr txBox="1">
            <a:spLocks noChangeArrowheads="1"/>
          </p:cNvSpPr>
          <p:nvPr/>
        </p:nvSpPr>
        <p:spPr bwMode="auto">
          <a:xfrm>
            <a:off x="5707698" y="5264564"/>
            <a:ext cx="29908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0"/>
              </a:spcBef>
              <a:buFontTx/>
              <a:buNone/>
            </a:pPr>
            <a:r>
              <a:rPr lang="ja-JP" altLang="en-US" sz="800" dirty="0">
                <a:solidFill>
                  <a:srgbClr val="000000"/>
                </a:solidFill>
                <a:latin typeface="Times New Roman" panose="02020603050405020304" pitchFamily="18" charset="0"/>
              </a:rPr>
              <a:t>転用元：</a:t>
            </a:r>
            <a:r>
              <a:rPr lang="en-US" altLang="ja-JP" sz="800" dirty="0">
                <a:solidFill>
                  <a:srgbClr val="000000"/>
                </a:solidFill>
                <a:latin typeface="Times New Roman" panose="02020603050405020304" pitchFamily="18" charset="0"/>
              </a:rPr>
              <a:t>Wikipedia</a:t>
            </a:r>
            <a:endParaRPr lang="ja-JP" altLang="en-US" sz="800" dirty="0">
              <a:solidFill>
                <a:srgbClr val="000000"/>
              </a:solidFill>
              <a:latin typeface="Times New Roman" panose="02020603050405020304" pitchFamily="18" charset="0"/>
            </a:endParaRPr>
          </a:p>
        </p:txBody>
      </p:sp>
      <p:sp>
        <p:nvSpPr>
          <p:cNvPr id="4" name="テキスト ボックス 3">
            <a:extLst>
              <a:ext uri="{FF2B5EF4-FFF2-40B4-BE49-F238E27FC236}">
                <a16:creationId xmlns:a16="http://schemas.microsoft.com/office/drawing/2014/main" id="{227C9776-7B1C-48A4-80B4-7FDCEFC6190E}"/>
              </a:ext>
            </a:extLst>
          </p:cNvPr>
          <p:cNvSpPr txBox="1"/>
          <p:nvPr/>
        </p:nvSpPr>
        <p:spPr>
          <a:xfrm>
            <a:off x="1641018" y="1443415"/>
            <a:ext cx="5379542" cy="1815882"/>
          </a:xfrm>
          <a:prstGeom prst="rect">
            <a:avLst/>
          </a:prstGeom>
          <a:noFill/>
        </p:spPr>
        <p:txBody>
          <a:bodyPr wrap="square" rtlCol="0">
            <a:spAutoFit/>
          </a:bodyPr>
          <a:lstStyle/>
          <a:p>
            <a:pPr eaLnBrk="1" hangingPunct="1">
              <a:buFontTx/>
              <a:buNone/>
            </a:pPr>
            <a:r>
              <a:rPr lang="ja-JP" altLang="en-US"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もっとながくほかんができて、</a:t>
            </a:r>
            <a:endParaRPr lang="en-US" altLang="ja-JP"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pPr>
            <a:r>
              <a:rPr lang="ja-JP" altLang="en-US"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おおくのひとがほしいとおもう</a:t>
            </a:r>
            <a:endParaRPr lang="en-US" altLang="ja-JP"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pPr>
            <a:r>
              <a:rPr lang="ja-JP" altLang="en-US"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ものにかわりました。</a:t>
            </a:r>
            <a:endParaRPr lang="en-US" altLang="ja-JP"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endParaRPr kumimoji="1" lang="ja-JP" altLang="en-US" sz="2800" dirty="0">
              <a:latin typeface="UD デジタル 教科書体 N-B" panose="02020700000000000000" pitchFamily="17" charset="-128"/>
              <a:ea typeface="UD デジタル 教科書体 N-B" panose="02020700000000000000" pitchFamily="17" charset="-128"/>
            </a:endParaRPr>
          </a:p>
        </p:txBody>
      </p:sp>
      <p:pic>
        <p:nvPicPr>
          <p:cNvPr id="12" name="図 11">
            <a:extLst>
              <a:ext uri="{FF2B5EF4-FFF2-40B4-BE49-F238E27FC236}">
                <a16:creationId xmlns:a16="http://schemas.microsoft.com/office/drawing/2014/main" id="{890C89B4-16EB-4868-A599-1F0D5071951A}"/>
              </a:ext>
            </a:extLst>
          </p:cNvPr>
          <p:cNvPicPr>
            <a:picLocks noChangeAspect="1"/>
          </p:cNvPicPr>
          <p:nvPr/>
        </p:nvPicPr>
        <p:blipFill rotWithShape="1">
          <a:blip r:embed="rId3">
            <a:extLst>
              <a:ext uri="{28A0092B-C50C-407E-A947-70E740481C1C}">
                <a14:useLocalDpi xmlns:a14="http://schemas.microsoft.com/office/drawing/2010/main" val="0"/>
              </a:ext>
            </a:extLst>
          </a:blip>
          <a:srcRect l="10872" t="14367" r="8593" b="5794"/>
          <a:stretch/>
        </p:blipFill>
        <p:spPr>
          <a:xfrm>
            <a:off x="7020560" y="3218861"/>
            <a:ext cx="1990724" cy="1921544"/>
          </a:xfrm>
          <a:prstGeom prst="rect">
            <a:avLst/>
          </a:prstGeom>
        </p:spPr>
      </p:pic>
      <p:pic>
        <p:nvPicPr>
          <p:cNvPr id="13" name="図 12">
            <a:extLst>
              <a:ext uri="{FF2B5EF4-FFF2-40B4-BE49-F238E27FC236}">
                <a16:creationId xmlns:a16="http://schemas.microsoft.com/office/drawing/2014/main" id="{5D386628-341E-409F-BDC2-1E14CBF4D8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6890" y="1790042"/>
            <a:ext cx="1941954" cy="3474522"/>
          </a:xfrm>
          <a:prstGeom prst="rect">
            <a:avLst/>
          </a:prstGeom>
        </p:spPr>
      </p:pic>
    </p:spTree>
    <p:extLst>
      <p:ext uri="{BB962C8B-B14F-4D97-AF65-F5344CB8AC3E}">
        <p14:creationId xmlns:p14="http://schemas.microsoft.com/office/powerpoint/2010/main" val="29338248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9758"/>
                                        </p:tgtEl>
                                        <p:attrNameLst>
                                          <p:attrName>style.visibility</p:attrName>
                                        </p:attrNameLst>
                                      </p:cBhvr>
                                      <p:to>
                                        <p:strVal val="visible"/>
                                      </p:to>
                                    </p:set>
                                    <p:animEffect transition="in" filter="fade">
                                      <p:cBhvr>
                                        <p:cTn id="12" dur="1000"/>
                                        <p:tgtEl>
                                          <p:spTgt spid="159758"/>
                                        </p:tgtEl>
                                      </p:cBhvr>
                                    </p:animEffect>
                                    <p:anim calcmode="lin" valueType="num">
                                      <p:cBhvr>
                                        <p:cTn id="13" dur="1000" fill="hold"/>
                                        <p:tgtEl>
                                          <p:spTgt spid="159758"/>
                                        </p:tgtEl>
                                        <p:attrNameLst>
                                          <p:attrName>ppt_x</p:attrName>
                                        </p:attrNameLst>
                                      </p:cBhvr>
                                      <p:tavLst>
                                        <p:tav tm="0">
                                          <p:val>
                                            <p:strVal val="#ppt_x"/>
                                          </p:val>
                                        </p:tav>
                                        <p:tav tm="100000">
                                          <p:val>
                                            <p:strVal val="#ppt_x"/>
                                          </p:val>
                                        </p:tav>
                                      </p:tavLst>
                                    </p:anim>
                                    <p:anim calcmode="lin" valueType="num">
                                      <p:cBhvr>
                                        <p:cTn id="14" dur="1000" fill="hold"/>
                                        <p:tgtEl>
                                          <p:spTgt spid="159758"/>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1000"/>
                                        <p:tgtEl>
                                          <p:spTgt spid="9">
                                            <p:txEl>
                                              <p:pRg st="1" end="1"/>
                                            </p:txEl>
                                          </p:spTgt>
                                        </p:tgtEl>
                                      </p:cBhvr>
                                    </p:animEffect>
                                    <p:anim calcmode="lin" valueType="num">
                                      <p:cBhvr>
                                        <p:cTn id="2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9757"/>
                                        </p:tgtEl>
                                        <p:attrNameLst>
                                          <p:attrName>style.visibility</p:attrName>
                                        </p:attrNameLst>
                                      </p:cBhvr>
                                      <p:to>
                                        <p:strVal val="visible"/>
                                      </p:to>
                                    </p:set>
                                    <p:animEffect transition="in" filter="fade">
                                      <p:cBhvr>
                                        <p:cTn id="24" dur="1000"/>
                                        <p:tgtEl>
                                          <p:spTgt spid="159757"/>
                                        </p:tgtEl>
                                      </p:cBhvr>
                                    </p:animEffect>
                                    <p:anim calcmode="lin" valueType="num">
                                      <p:cBhvr>
                                        <p:cTn id="25" dur="1000" fill="hold"/>
                                        <p:tgtEl>
                                          <p:spTgt spid="159757"/>
                                        </p:tgtEl>
                                        <p:attrNameLst>
                                          <p:attrName>ppt_x</p:attrName>
                                        </p:attrNameLst>
                                      </p:cBhvr>
                                      <p:tavLst>
                                        <p:tav tm="0">
                                          <p:val>
                                            <p:strVal val="#ppt_x"/>
                                          </p:val>
                                        </p:tav>
                                        <p:tav tm="100000">
                                          <p:val>
                                            <p:strVal val="#ppt_x"/>
                                          </p:val>
                                        </p:tav>
                                      </p:tavLst>
                                    </p:anim>
                                    <p:anim calcmode="lin" valueType="num">
                                      <p:cBhvr>
                                        <p:cTn id="26" dur="1000" fill="hold"/>
                                        <p:tgtEl>
                                          <p:spTgt spid="1597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7" grpId="0"/>
      <p:bldP spid="15975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1703389" y="260351"/>
            <a:ext cx="6408737"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ja-JP" altLang="en-US" sz="2400" b="1" dirty="0">
                <a:solidFill>
                  <a:srgbClr val="2E402A"/>
                </a:solidFill>
                <a:latin typeface="Times New Roman" charset="0"/>
              </a:rPr>
              <a:t>＜具体的支援に進んだ</a:t>
            </a:r>
            <a:r>
              <a:rPr lang="en-US" altLang="ja-JP" sz="2400" b="1" dirty="0">
                <a:solidFill>
                  <a:srgbClr val="2E402A"/>
                </a:solidFill>
                <a:latin typeface="Times New Roman" charset="0"/>
              </a:rPr>
              <a:t>F</a:t>
            </a:r>
            <a:r>
              <a:rPr lang="ja-JP" altLang="en-US" sz="2400" b="1" dirty="0">
                <a:solidFill>
                  <a:srgbClr val="2E402A"/>
                </a:solidFill>
                <a:latin typeface="Times New Roman" charset="0"/>
              </a:rPr>
              <a:t>家の事例＞</a:t>
            </a:r>
          </a:p>
        </p:txBody>
      </p:sp>
      <p:sp>
        <p:nvSpPr>
          <p:cNvPr id="73731" name="Text Box 3"/>
          <p:cNvSpPr txBox="1">
            <a:spLocks noChangeArrowheads="1"/>
          </p:cNvSpPr>
          <p:nvPr/>
        </p:nvSpPr>
        <p:spPr bwMode="auto">
          <a:xfrm>
            <a:off x="2014538" y="836613"/>
            <a:ext cx="8185150" cy="486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①</a:t>
            </a:r>
            <a:r>
              <a:rPr lang="en-US" altLang="ja-JP" sz="1600" dirty="0">
                <a:solidFill>
                  <a:srgbClr val="2E402A"/>
                </a:solidFill>
                <a:latin typeface="HGS創英ﾌﾟﾚｾﾞﾝｽEB" charset="0"/>
                <a:ea typeface="HGS創英ﾌﾟﾚｾﾞﾝｽEB" charset="0"/>
              </a:rPr>
              <a:t>F</a:t>
            </a:r>
            <a:r>
              <a:rPr lang="ja-JP" altLang="en-US" sz="1600" dirty="0">
                <a:solidFill>
                  <a:srgbClr val="2E402A"/>
                </a:solidFill>
                <a:latin typeface="HGS創英ﾌﾟﾚｾﾞﾝｽEB" charset="0"/>
                <a:ea typeface="HGS創英ﾌﾟﾚｾﾞﾝｽEB" charset="0"/>
              </a:rPr>
              <a:t>家に無理のない借入金額は</a:t>
            </a:r>
            <a:r>
              <a:rPr lang="en-US" altLang="ja-JP" sz="1600" dirty="0">
                <a:solidFill>
                  <a:srgbClr val="2E402A"/>
                </a:solidFill>
                <a:latin typeface="HGS創英ﾌﾟﾚｾﾞﾝｽEB" charset="0"/>
                <a:ea typeface="HGS創英ﾌﾟﾚｾﾞﾝｽEB" charset="0"/>
              </a:rPr>
              <a:t>3300</a:t>
            </a:r>
            <a:r>
              <a:rPr lang="ja-JP" altLang="en-US" sz="1600" dirty="0">
                <a:solidFill>
                  <a:srgbClr val="2E402A"/>
                </a:solidFill>
                <a:latin typeface="HGS創英ﾌﾟﾚｾﾞﾝｽEB" charset="0"/>
                <a:ea typeface="HGS創英ﾌﾟﾚｾﾞﾝｽEB" charset="0"/>
              </a:rPr>
              <a:t>万円という判定になりました。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②</a:t>
            </a:r>
            <a:r>
              <a:rPr lang="en-US" altLang="ja-JP" sz="1600" dirty="0">
                <a:solidFill>
                  <a:srgbClr val="2E402A"/>
                </a:solidFill>
                <a:latin typeface="HGS創英ﾌﾟﾚｾﾞﾝｽEB" charset="0"/>
                <a:ea typeface="HGS創英ﾌﾟﾚｾﾞﾝｽEB" charset="0"/>
              </a:rPr>
              <a:t>F</a:t>
            </a:r>
            <a:r>
              <a:rPr lang="ja-JP" altLang="en-US" sz="1600" dirty="0">
                <a:solidFill>
                  <a:srgbClr val="2E402A"/>
                </a:solidFill>
                <a:latin typeface="HGS創英ﾌﾟﾚｾﾞﾝｽEB" charset="0"/>
                <a:ea typeface="HGS創英ﾌﾟﾚｾﾞﾝｽEB" charset="0"/>
              </a:rPr>
              <a:t>家に合った保険へ見直し実行。　</a:t>
            </a:r>
            <a:r>
              <a:rPr lang="ja-JP" altLang="en-US" sz="1600" b="1" dirty="0">
                <a:solidFill>
                  <a:srgbClr val="FF0000"/>
                </a:solidFill>
                <a:latin typeface="HGS創英ﾌﾟﾚｾﾞﾝｽEB" charset="0"/>
                <a:ea typeface="HGS創英ﾌﾟﾚｾﾞﾝｽEB" charset="0"/>
              </a:rPr>
              <a:t>約</a:t>
            </a:r>
            <a:r>
              <a:rPr lang="en-US" altLang="ja-JP" sz="1600" b="1" dirty="0">
                <a:solidFill>
                  <a:srgbClr val="FF0000"/>
                </a:solidFill>
                <a:latin typeface="HGS創英ﾌﾟﾚｾﾞﾝｽEB" charset="0"/>
                <a:ea typeface="HGS創英ﾌﾟﾚｾﾞﾝｽEB" charset="0"/>
              </a:rPr>
              <a:t>460</a:t>
            </a:r>
            <a:r>
              <a:rPr lang="ja-JP" altLang="en-US" sz="1600" b="1" dirty="0">
                <a:solidFill>
                  <a:srgbClr val="FF0000"/>
                </a:solidFill>
                <a:latin typeface="HGS創英ﾌﾟﾚｾﾞﾝｽEB" charset="0"/>
                <a:ea typeface="HGS創英ﾌﾟﾚｾﾞﾝｽEB" charset="0"/>
              </a:rPr>
              <a:t>万円のコストカット</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③ご自身で考えていた銀行よりもベストなところで組むことで利息を</a:t>
            </a:r>
            <a:r>
              <a:rPr lang="en-US" altLang="ja-JP" sz="1600" b="1" dirty="0">
                <a:solidFill>
                  <a:srgbClr val="FF0000"/>
                </a:solidFill>
                <a:latin typeface="HGS創英ﾌﾟﾚｾﾞﾝｽEB" charset="0"/>
                <a:ea typeface="HGS創英ﾌﾟﾚｾﾞﾝｽEB" charset="0"/>
              </a:rPr>
              <a:t>125</a:t>
            </a:r>
            <a:r>
              <a:rPr lang="ja-JP" altLang="en-US" sz="1600" b="1" dirty="0">
                <a:solidFill>
                  <a:srgbClr val="FF0000"/>
                </a:solidFill>
                <a:latin typeface="HGS創英ﾌﾟﾚｾﾞﾝｽEB" charset="0"/>
                <a:ea typeface="HGS創英ﾌﾟﾚｾﾞﾝｽEB" charset="0"/>
              </a:rPr>
              <a:t>万円削減</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④繰り上げ返済シミュレーションを作成し、</a:t>
            </a:r>
            <a:r>
              <a:rPr lang="en-US" altLang="ja-JP" sz="1600" dirty="0">
                <a:solidFill>
                  <a:srgbClr val="2E402A"/>
                </a:solidFill>
                <a:latin typeface="HGS創英ﾌﾟﾚｾﾞﾝｽEB" charset="0"/>
                <a:ea typeface="HGS創英ﾌﾟﾚｾﾞﾝｽEB" charset="0"/>
              </a:rPr>
              <a:t>65</a:t>
            </a:r>
            <a:r>
              <a:rPr lang="ja-JP" altLang="en-US" sz="1600" dirty="0">
                <a:solidFill>
                  <a:srgbClr val="2E402A"/>
                </a:solidFill>
                <a:latin typeface="HGS創英ﾌﾟﾚｾﾞﾝｽEB" charset="0"/>
                <a:ea typeface="HGS創英ﾌﾟﾚｾﾞﾝｽEB" charset="0"/>
              </a:rPr>
              <a:t>歳でローンが終わるプランが出来ました。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　かつ</a:t>
            </a:r>
            <a:r>
              <a:rPr lang="ja-JP" altLang="en-US" sz="1600" b="1" dirty="0">
                <a:solidFill>
                  <a:srgbClr val="FF0000"/>
                </a:solidFill>
                <a:latin typeface="HGS創英ﾌﾟﾚｾﾞﾝｽEB" charset="0"/>
                <a:ea typeface="HGS創英ﾌﾟﾚｾﾞﾝｽEB" charset="0"/>
              </a:rPr>
              <a:t>約</a:t>
            </a:r>
            <a:r>
              <a:rPr lang="en-US" altLang="ja-JP" sz="1600" b="1" dirty="0">
                <a:solidFill>
                  <a:srgbClr val="FF0000"/>
                </a:solidFill>
                <a:latin typeface="HGS創英ﾌﾟﾚｾﾞﾝｽEB" charset="0"/>
                <a:ea typeface="HGS創英ﾌﾟﾚｾﾞﾝｽEB" charset="0"/>
              </a:rPr>
              <a:t>610</a:t>
            </a:r>
            <a:r>
              <a:rPr lang="ja-JP" altLang="en-US" sz="1600" b="1" dirty="0">
                <a:solidFill>
                  <a:srgbClr val="FF0000"/>
                </a:solidFill>
                <a:latin typeface="HGS創英ﾌﾟﾚｾﾞﾝｽEB" charset="0"/>
                <a:ea typeface="HGS創英ﾌﾟﾚｾﾞﾝｽEB" charset="0"/>
              </a:rPr>
              <a:t>万円の総支払い減額</a:t>
            </a:r>
            <a:r>
              <a:rPr lang="ja-JP" altLang="en-US" sz="1600" dirty="0">
                <a:solidFill>
                  <a:srgbClr val="2E402A"/>
                </a:solidFill>
                <a:latin typeface="HGS創英ﾌﾟﾚｾﾞﾝｽEB" charset="0"/>
                <a:ea typeface="HGS創英ﾌﾟﾚｾﾞﾝｽEB" charset="0"/>
              </a:rPr>
              <a:t>。</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⑤補助金調査をしました。利用できる補助金があり、</a:t>
            </a:r>
            <a:r>
              <a:rPr lang="ja-JP" altLang="en-US" sz="1600" b="1" dirty="0">
                <a:solidFill>
                  <a:srgbClr val="FF0000"/>
                </a:solidFill>
                <a:latin typeface="HGS創英ﾌﾟﾚｾﾞﾝｽEB" charset="0"/>
                <a:ea typeface="HGS創英ﾌﾟﾚｾﾞﾝｽEB" charset="0"/>
              </a:rPr>
              <a:t>補助金</a:t>
            </a:r>
            <a:r>
              <a:rPr lang="en-US" altLang="ja-JP" sz="1600" b="1" dirty="0">
                <a:solidFill>
                  <a:srgbClr val="FF0000"/>
                </a:solidFill>
                <a:latin typeface="HGS創英ﾌﾟﾚｾﾞﾝｽEB" charset="0"/>
                <a:ea typeface="HGS創英ﾌﾟﾚｾﾞﾝｽEB" charset="0"/>
              </a:rPr>
              <a:t>10</a:t>
            </a:r>
            <a:r>
              <a:rPr lang="ja-JP" altLang="en-US" sz="1600" b="1" dirty="0">
                <a:solidFill>
                  <a:srgbClr val="FF0000"/>
                </a:solidFill>
                <a:latin typeface="HGS創英ﾌﾟﾚｾﾞﾝｽEB" charset="0"/>
                <a:ea typeface="HGS創英ﾌﾟﾚｾﾞﾝｽEB" charset="0"/>
              </a:rPr>
              <a:t>万円</a:t>
            </a:r>
            <a:r>
              <a:rPr lang="ja-JP" altLang="en-US" sz="1600" dirty="0">
                <a:solidFill>
                  <a:srgbClr val="2E402A"/>
                </a:solidFill>
                <a:latin typeface="HGS創英ﾌﾟﾚｾﾞﾝｽEB" charset="0"/>
                <a:ea typeface="HGS創英ﾌﾟﾚｾﾞﾝｽEB" charset="0"/>
              </a:rPr>
              <a:t>を狙えました。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⑥住宅ローンを</a:t>
            </a:r>
            <a:r>
              <a:rPr lang="en-US" altLang="ja-JP" sz="1600" dirty="0">
                <a:solidFill>
                  <a:srgbClr val="2E402A"/>
                </a:solidFill>
                <a:latin typeface="HGS創英ﾌﾟﾚｾﾞﾝｽEB" charset="0"/>
                <a:ea typeface="HGS創英ﾌﾟﾚｾﾞﾝｽEB" charset="0"/>
              </a:rPr>
              <a:t>2</a:t>
            </a:r>
            <a:r>
              <a:rPr lang="ja-JP" altLang="en-US" sz="1600" dirty="0">
                <a:solidFill>
                  <a:srgbClr val="2E402A"/>
                </a:solidFill>
                <a:latin typeface="HGS創英ﾌﾟﾚｾﾞﾝｽEB" charset="0"/>
                <a:ea typeface="HGS創英ﾌﾟﾚｾﾞﾝｽEB" charset="0"/>
              </a:rPr>
              <a:t>人で組むことで、</a:t>
            </a:r>
            <a:r>
              <a:rPr lang="ja-JP" altLang="en-US" sz="1600" b="1" dirty="0">
                <a:solidFill>
                  <a:srgbClr val="FF0000"/>
                </a:solidFill>
                <a:latin typeface="HGS創英ﾌﾟﾚｾﾞﾝｽEB" charset="0"/>
                <a:ea typeface="HGS創英ﾌﾟﾚｾﾞﾝｽEB" charset="0"/>
              </a:rPr>
              <a:t>ローン減税額が約</a:t>
            </a:r>
            <a:r>
              <a:rPr lang="en-US" altLang="ja-JP" sz="1600" b="1" dirty="0">
                <a:solidFill>
                  <a:srgbClr val="FF0000"/>
                </a:solidFill>
                <a:latin typeface="HGS創英ﾌﾟﾚｾﾞﾝｽEB" charset="0"/>
                <a:ea typeface="HGS創英ﾌﾟﾚｾﾞﾝｽEB" charset="0"/>
              </a:rPr>
              <a:t>25</a:t>
            </a:r>
            <a:r>
              <a:rPr lang="ja-JP" altLang="en-US" sz="1600" b="1" dirty="0">
                <a:solidFill>
                  <a:srgbClr val="FF0000"/>
                </a:solidFill>
                <a:latin typeface="HGS創英ﾌﾟﾚｾﾞﾝｽEB" charset="0"/>
                <a:ea typeface="HGS創英ﾌﾟﾚｾﾞﾝｽEB" charset="0"/>
              </a:rPr>
              <a:t>万円増えました。</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⑦金利</a:t>
            </a:r>
            <a:r>
              <a:rPr lang="en-US" altLang="ja-JP" sz="1600" dirty="0">
                <a:solidFill>
                  <a:srgbClr val="2E402A"/>
                </a:solidFill>
                <a:latin typeface="HGS創英ﾌﾟﾚｾﾞﾝｽEB" charset="0"/>
                <a:ea typeface="HGS創英ﾌﾟﾚｾﾞﾝｽEB" charset="0"/>
              </a:rPr>
              <a:t>4</a:t>
            </a:r>
            <a:r>
              <a:rPr lang="ja-JP" altLang="en-US" sz="1600" dirty="0">
                <a:solidFill>
                  <a:srgbClr val="2E402A"/>
                </a:solidFill>
                <a:latin typeface="HGS創英ﾌﾟﾚｾﾞﾝｽEB" charset="0"/>
                <a:ea typeface="HGS創英ﾌﾟﾚｾﾞﾝｽEB" charset="0"/>
              </a:rPr>
              <a:t>％の車のローンを完済することで</a:t>
            </a:r>
            <a:r>
              <a:rPr lang="en-US" altLang="ja-JP" sz="1600" b="1" dirty="0">
                <a:solidFill>
                  <a:srgbClr val="FF0000"/>
                </a:solidFill>
                <a:latin typeface="HGS創英ﾌﾟﾚｾﾞﾝｽEB" charset="0"/>
                <a:ea typeface="HGS創英ﾌﾟﾚｾﾞﾝｽEB" charset="0"/>
              </a:rPr>
              <a:t>12</a:t>
            </a:r>
            <a:r>
              <a:rPr lang="ja-JP" altLang="en-US" sz="1600" b="1" dirty="0">
                <a:solidFill>
                  <a:srgbClr val="FF0000"/>
                </a:solidFill>
                <a:latin typeface="HGS創英ﾌﾟﾚｾﾞﾝｽEB" charset="0"/>
                <a:ea typeface="HGS創英ﾌﾟﾚｾﾞﾝｽEB" charset="0"/>
              </a:rPr>
              <a:t>万円削減</a:t>
            </a:r>
            <a:r>
              <a:rPr lang="ja-JP" altLang="en-US" sz="1600" dirty="0">
                <a:solidFill>
                  <a:srgbClr val="2E402A"/>
                </a:solidFill>
                <a:latin typeface="HGS創英ﾌﾟﾚｾﾞﾝｽEB" charset="0"/>
                <a:ea typeface="HGS創英ﾌﾟﾚｾﾞﾝｽEB" charset="0"/>
              </a:rPr>
              <a:t>できました。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⑧住宅火災保険を銀行提案のものより、</a:t>
            </a:r>
            <a:r>
              <a:rPr lang="en-US" altLang="ja-JP" sz="1600" b="1" dirty="0">
                <a:solidFill>
                  <a:srgbClr val="FF0000"/>
                </a:solidFill>
                <a:latin typeface="HGS創英ﾌﾟﾚｾﾞﾝｽEB" charset="0"/>
                <a:ea typeface="HGS創英ﾌﾟﾚｾﾞﾝｽEB" charset="0"/>
              </a:rPr>
              <a:t>21</a:t>
            </a:r>
            <a:r>
              <a:rPr lang="ja-JP" altLang="en-US" sz="1600" b="1" dirty="0">
                <a:solidFill>
                  <a:srgbClr val="FF0000"/>
                </a:solidFill>
                <a:latin typeface="HGS創英ﾌﾟﾚｾﾞﾝｽEB" charset="0"/>
                <a:ea typeface="HGS創英ﾌﾟﾚｾﾞﾝｽEB" charset="0"/>
              </a:rPr>
              <a:t>万円コストカット</a:t>
            </a:r>
            <a:r>
              <a:rPr lang="ja-JP" altLang="en-US" sz="1600" dirty="0">
                <a:solidFill>
                  <a:srgbClr val="2E402A"/>
                </a:solidFill>
                <a:latin typeface="HGS創英ﾌﾟﾚｾﾞﾝｽEB" charset="0"/>
                <a:ea typeface="HGS創英ﾌﾟﾚｾﾞﾝｽEB" charset="0"/>
              </a:rPr>
              <a:t>が出来ました。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⑨学資保険ではなく、「学資保険替わり」に変更し受取が</a:t>
            </a:r>
            <a:r>
              <a:rPr lang="en-US" altLang="ja-JP" sz="1600" b="1" dirty="0">
                <a:solidFill>
                  <a:srgbClr val="FF0000"/>
                </a:solidFill>
                <a:latin typeface="HGS創英ﾌﾟﾚｾﾞﾝｽEB" charset="0"/>
                <a:ea typeface="HGS創英ﾌﾟﾚｾﾞﾝｽEB" charset="0"/>
              </a:rPr>
              <a:t>28</a:t>
            </a:r>
            <a:r>
              <a:rPr lang="ja-JP" altLang="en-US" sz="1600" b="1" dirty="0">
                <a:solidFill>
                  <a:srgbClr val="FF0000"/>
                </a:solidFill>
                <a:latin typeface="HGS創英ﾌﾟﾚｾﾞﾝｽEB" charset="0"/>
                <a:ea typeface="HGS創英ﾌﾟﾚｾﾞﾝｽEB" charset="0"/>
              </a:rPr>
              <a:t>万円増えました。</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⑩毎年の貯蓄額が明確にわかり、旅行などの余暇費用も取れるようになった。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　また、子どもの進学資金確保が明確に見えた。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⑪</a:t>
            </a:r>
            <a:r>
              <a:rPr lang="ja-JP" altLang="en-US" sz="2000" b="1" dirty="0">
                <a:solidFill>
                  <a:srgbClr val="FF0000"/>
                </a:solidFill>
                <a:latin typeface="HGS創英ﾌﾟﾚｾﾞﾝｽEB" charset="0"/>
                <a:ea typeface="HGS創英ﾌﾟﾚｾﾞﾝｽEB" charset="0"/>
              </a:rPr>
              <a:t>おこづかいが増えた。</a:t>
            </a:r>
          </a:p>
        </p:txBody>
      </p:sp>
      <p:sp>
        <p:nvSpPr>
          <p:cNvPr id="73732" name="Text Box 4"/>
          <p:cNvSpPr txBox="1">
            <a:spLocks noChangeArrowheads="1"/>
          </p:cNvSpPr>
          <p:nvPr/>
        </p:nvSpPr>
        <p:spPr bwMode="auto">
          <a:xfrm>
            <a:off x="2209800" y="8686800"/>
            <a:ext cx="73152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1600">
                <a:solidFill>
                  <a:srgbClr val="2E402A"/>
                </a:solidFill>
                <a:latin typeface="HGS創英角ｺﾞｼｯｸUB" charset="-128"/>
                <a:ea typeface="HGS創英角ｺﾞｼｯｸUB" charset="-128"/>
              </a:rPr>
              <a:t>3. </a:t>
            </a:r>
            <a:r>
              <a:rPr lang="ja-JP" altLang="en-US" sz="1600">
                <a:solidFill>
                  <a:srgbClr val="2E402A"/>
                </a:solidFill>
                <a:latin typeface="HGS創英角ｺﾞｼｯｸUB" charset="-128"/>
                <a:ea typeface="HGS創英角ｺﾞｼｯｸUB" charset="-128"/>
              </a:rPr>
              <a:t>結果と効果</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・住居費 </a:t>
            </a:r>
            <a:r>
              <a:rPr lang="en-US" altLang="ja-JP" sz="1600">
                <a:solidFill>
                  <a:srgbClr val="2E402A"/>
                </a:solidFill>
                <a:latin typeface="HGS創英ﾌﾟﾚｾﾞﾝｽEB" charset="0"/>
                <a:ea typeface="HGS創英ﾌﾟﾚｾﾞﾝｽEB" charset="0"/>
              </a:rPr>
              <a:t>40,000</a:t>
            </a:r>
            <a:r>
              <a:rPr lang="ja-JP" altLang="en-US" sz="1600">
                <a:solidFill>
                  <a:srgbClr val="2E402A"/>
                </a:solidFill>
                <a:latin typeface="HGS創英ﾌﾟﾚｾﾞﾝｽEB" charset="0"/>
                <a:ea typeface="HGS創英ﾌﾟﾚｾﾞﾝｽEB" charset="0"/>
              </a:rPr>
              <a:t>円＋貯蓄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100,000</a:t>
            </a:r>
            <a:r>
              <a:rPr lang="ja-JP" altLang="en-US" sz="1600">
                <a:solidFill>
                  <a:srgbClr val="2E402A"/>
                </a:solidFill>
                <a:latin typeface="HGS創英ﾌﾟﾚｾﾞﾝｽEB" charset="0"/>
                <a:ea typeface="HGS創英ﾌﾟﾚｾﾞﾝｽEB" charset="0"/>
              </a:rPr>
              <a:t>円が住宅ローンへ</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×12</a:t>
            </a:r>
            <a:r>
              <a:rPr lang="ja-JP" altLang="en-US" sz="1600">
                <a:solidFill>
                  <a:srgbClr val="2E402A"/>
                </a:solidFill>
                <a:latin typeface="HGS創英ﾌﾟﾚｾﾞﾝｽEB" charset="0"/>
                <a:ea typeface="HGS創英ﾌﾟﾚｾﾞﾝｽEB" charset="0"/>
              </a:rPr>
              <a:t>月</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引渡しまで</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a:t>
            </a:r>
            <a:r>
              <a:rPr lang="en-US" altLang="ja-JP" sz="1600">
                <a:solidFill>
                  <a:srgbClr val="2E402A"/>
                </a:solidFill>
                <a:latin typeface="HGS創英ﾌﾟﾚｾﾞﾝｽEB" charset="0"/>
                <a:ea typeface="HGS創英ﾌﾟﾚｾﾞﾝｽEB" charset="0"/>
              </a:rPr>
              <a:t>720,000</a:t>
            </a:r>
            <a:r>
              <a:rPr lang="ja-JP" altLang="en-US" sz="1600">
                <a:solidFill>
                  <a:srgbClr val="2E402A"/>
                </a:solidFill>
                <a:latin typeface="HGS創英ﾌﾟﾚｾﾞﾝｽEB" charset="0"/>
                <a:ea typeface="HGS創英ﾌﾟﾚｾﾞﾝｽEB" charset="0"/>
              </a:rPr>
              <a:t>円が頭金へ</a:t>
            </a:r>
          </a:p>
        </p:txBody>
      </p:sp>
      <p:sp>
        <p:nvSpPr>
          <p:cNvPr id="3" name="テキスト ボックス 2"/>
          <p:cNvSpPr txBox="1">
            <a:spLocks noChangeArrowheads="1"/>
          </p:cNvSpPr>
          <p:nvPr/>
        </p:nvSpPr>
        <p:spPr bwMode="auto">
          <a:xfrm>
            <a:off x="2168526" y="5776913"/>
            <a:ext cx="79914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FF0000"/>
                </a:solidFill>
              </a:rPr>
              <a:t>ライフプランによって</a:t>
            </a:r>
            <a:r>
              <a:rPr lang="en-US" altLang="ja-JP" sz="2400" b="1">
                <a:solidFill>
                  <a:srgbClr val="FF0000"/>
                </a:solidFill>
              </a:rPr>
              <a:t>1,291</a:t>
            </a:r>
            <a:r>
              <a:rPr lang="ja-JP" altLang="en-US" sz="2400" b="1">
                <a:solidFill>
                  <a:srgbClr val="FF0000"/>
                </a:solidFill>
              </a:rPr>
              <a:t>万円の効果が生まれ、</a:t>
            </a:r>
            <a:endParaRPr lang="en-US" altLang="ja-JP" sz="2400" b="1">
              <a:solidFill>
                <a:srgbClr val="FF0000"/>
              </a:solidFill>
            </a:endParaRPr>
          </a:p>
          <a:p>
            <a:pPr eaLnBrk="1" hangingPunct="1">
              <a:spcBef>
                <a:spcPct val="0"/>
              </a:spcBef>
              <a:buClrTx/>
              <a:buSzTx/>
              <a:buFontTx/>
              <a:buNone/>
            </a:pPr>
            <a:r>
              <a:rPr lang="ja-JP" altLang="en-US" sz="2400" b="1">
                <a:solidFill>
                  <a:srgbClr val="FF0000"/>
                </a:solidFill>
              </a:rPr>
              <a:t>無理のない住宅購入、教育資金の確保が可能となりました。</a:t>
            </a:r>
            <a:endParaRPr lang="en-US" altLang="ja-JP" sz="2400" b="1">
              <a:solidFill>
                <a:srgbClr val="FF0000"/>
              </a:solidFill>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91495" name="スライド番号プレースホルダー 3"/>
          <p:cNvSpPr>
            <a:spLocks noGrp="1"/>
          </p:cNvSpPr>
          <p:nvPr>
            <p:ph type="sldNum" sz="quarter" idx="12"/>
          </p:nvPr>
        </p:nvSpPr>
        <p:spPr>
          <a:noFill/>
        </p:spPr>
        <p:txBody>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a:spcBef>
                <a:spcPct val="0"/>
              </a:spcBef>
              <a:buClrTx/>
              <a:buSzTx/>
              <a:buFontTx/>
              <a:buNone/>
            </a:pPr>
            <a:fld id="{AA2FF115-06DA-4488-AD0A-A11CC834A0B6}" type="slidenum">
              <a:rPr kumimoji="0" lang="en-US" altLang="ja-JP" sz="1400">
                <a:solidFill>
                  <a:srgbClr val="2E402A"/>
                </a:solidFill>
                <a:latin typeface="Times New Roman" panose="02020603050405020304" pitchFamily="18" charset="0"/>
              </a:rPr>
              <a:pPr>
                <a:spcBef>
                  <a:spcPct val="0"/>
                </a:spcBef>
                <a:buClrTx/>
                <a:buSzTx/>
                <a:buFontTx/>
                <a:buNone/>
              </a:pPr>
              <a:t>40</a:t>
            </a:fld>
            <a:endParaRPr kumimoji="0" lang="en-US" altLang="ja-JP" sz="1400">
              <a:solidFill>
                <a:srgbClr val="2E402A"/>
              </a:solidFill>
              <a:latin typeface="Times New Roman" panose="02020603050405020304" pitchFamily="18" charset="0"/>
            </a:endParaRPr>
          </a:p>
        </p:txBody>
      </p:sp>
    </p:spTree>
    <p:extLst>
      <p:ext uri="{BB962C8B-B14F-4D97-AF65-F5344CB8AC3E}">
        <p14:creationId xmlns:p14="http://schemas.microsoft.com/office/powerpoint/2010/main" val="38503637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73731">
                                            <p:txEl>
                                              <p:pRg st="12" end="12"/>
                                            </p:txEl>
                                          </p:spTgt>
                                        </p:tgtEl>
                                        <p:attrNameLst>
                                          <p:attrName>style.visibility</p:attrName>
                                        </p:attrNameLst>
                                      </p:cBhvr>
                                      <p:to>
                                        <p:strVal val="visible"/>
                                      </p:to>
                                    </p:set>
                                    <p:animEffect transition="in" filter="barn(inVertical)">
                                      <p:cBhvr>
                                        <p:cTn id="7" dur="500"/>
                                        <p:tgtEl>
                                          <p:spTgt spid="73731">
                                            <p:txEl>
                                              <p:pRg st="12" end="1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511779FD-C4F2-49D3-991D-D9AD683D20AC}"/>
              </a:ext>
            </a:extLst>
          </p:cNvPr>
          <p:cNvSpPr/>
          <p:nvPr/>
        </p:nvSpPr>
        <p:spPr>
          <a:xfrm>
            <a:off x="711200" y="1402080"/>
            <a:ext cx="10546192" cy="240792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1046368" y="1402080"/>
            <a:ext cx="10668112" cy="1934527"/>
          </a:xfrm>
        </p:spPr>
        <p:txBody>
          <a:bodyPr>
            <a:noAutofit/>
          </a:bodyPr>
          <a:lstStyle/>
          <a:p>
            <a:pPr eaLnBrk="1" fontAlgn="auto" hangingPunct="1">
              <a:spcAft>
                <a:spcPts val="0"/>
              </a:spcAft>
              <a:defRPr/>
            </a:pPr>
            <a:r>
              <a:rPr lang="ja-JP" altLang="en-US" sz="4000" b="1" dirty="0">
                <a:solidFill>
                  <a:schemeClr val="bg1"/>
                </a:solidFill>
                <a:latin typeface="UD デジタル 教科書体 NP-B" panose="02020700000000000000" pitchFamily="18" charset="-128"/>
                <a:ea typeface="UD デジタル 教科書体 NP-B" panose="02020700000000000000" pitchFamily="18" charset="-128"/>
              </a:rPr>
              <a:t>ライフプランをして</a:t>
            </a:r>
            <a:br>
              <a:rPr lang="en-US" altLang="ja-JP" sz="4000" b="1" dirty="0">
                <a:solidFill>
                  <a:schemeClr val="bg1"/>
                </a:solidFill>
                <a:latin typeface="UD デジタル 教科書体 NP-B" panose="02020700000000000000" pitchFamily="18" charset="-128"/>
                <a:ea typeface="UD デジタル 教科書体 NP-B" panose="02020700000000000000" pitchFamily="18" charset="-128"/>
              </a:rPr>
            </a:br>
            <a:r>
              <a:rPr lang="ja-JP" altLang="en-US" sz="4000" b="1" dirty="0">
                <a:solidFill>
                  <a:schemeClr val="bg1"/>
                </a:solidFill>
                <a:latin typeface="UD デジタル 教科書体 NP-B" panose="02020700000000000000" pitchFamily="18" charset="-128"/>
                <a:ea typeface="UD デジタル 教科書体 NP-B" panose="02020700000000000000" pitchFamily="18" charset="-128"/>
              </a:rPr>
              <a:t>キャッシュフロー表を作成してみましょう</a:t>
            </a:r>
          </a:p>
        </p:txBody>
      </p:sp>
      <p:sp>
        <p:nvSpPr>
          <p:cNvPr id="3" name="タイトル 1"/>
          <p:cNvSpPr txBox="1">
            <a:spLocks/>
          </p:cNvSpPr>
          <p:nvPr/>
        </p:nvSpPr>
        <p:spPr>
          <a:xfrm>
            <a:off x="3105468" y="4428266"/>
            <a:ext cx="7207024" cy="452315"/>
          </a:xfrm>
          <a:prstGeom prst="rect">
            <a:avLst/>
          </a:prstGeom>
        </p:spPr>
        <p:txBody>
          <a:bodyPr anchor="b">
            <a:normAutofit lnSpcReduction="10000"/>
          </a:bodyPr>
          <a:lstStyle>
            <a:lvl1pPr algn="l" rtl="0" eaLnBrk="1" latinLnBrk="0" hangingPunct="1">
              <a:spcBef>
                <a:spcPct val="0"/>
              </a:spcBef>
              <a:buNone/>
              <a:defRPr kumimoji="1" sz="3000" b="0" kern="1200" cap="small" baseline="0">
                <a:solidFill>
                  <a:schemeClr val="tx2"/>
                </a:solidFill>
                <a:latin typeface="+mj-lt"/>
                <a:ea typeface="+mj-ea"/>
                <a:cs typeface="+mj-cs"/>
              </a:defRPr>
            </a:lvl1pPr>
          </a:lstStyle>
          <a:p>
            <a:pPr>
              <a:defRPr/>
            </a:pPr>
            <a:r>
              <a:rPr lang="ja-JP" altLang="en-US" sz="2400" b="1" dirty="0">
                <a:solidFill>
                  <a:schemeClr val="tx1"/>
                </a:solidFill>
                <a:latin typeface="UD デジタル 教科書体 NP-B" panose="02020700000000000000" pitchFamily="18" charset="-128"/>
                <a:ea typeface="UD デジタル 教科書体 NP-B" panose="02020700000000000000" pitchFamily="18" charset="-128"/>
              </a:rPr>
              <a:t>キャッシュフロー表は</a:t>
            </a:r>
            <a:r>
              <a:rPr lang="ja-JP" altLang="en-US" sz="2400" b="1" dirty="0">
                <a:solidFill>
                  <a:srgbClr val="FF0000"/>
                </a:solidFill>
                <a:latin typeface="UD デジタル 教科書体 NP-B" panose="02020700000000000000" pitchFamily="18" charset="-128"/>
                <a:ea typeface="UD デジタル 教科書体 NP-B" panose="02020700000000000000" pitchFamily="18" charset="-128"/>
              </a:rPr>
              <a:t>無料</a:t>
            </a:r>
            <a:r>
              <a:rPr lang="ja-JP" altLang="en-US" sz="2400" b="1" dirty="0">
                <a:solidFill>
                  <a:schemeClr val="tx1"/>
                </a:solidFill>
                <a:latin typeface="UD デジタル 教科書体 NP-B" panose="02020700000000000000" pitchFamily="18" charset="-128"/>
                <a:ea typeface="UD デジタル 教科書体 NP-B" panose="02020700000000000000" pitchFamily="18" charset="-128"/>
              </a:rPr>
              <a:t>で作成いたします</a:t>
            </a:r>
          </a:p>
        </p:txBody>
      </p:sp>
    </p:spTree>
    <p:extLst>
      <p:ext uri="{BB962C8B-B14F-4D97-AF65-F5344CB8AC3E}">
        <p14:creationId xmlns:p14="http://schemas.microsoft.com/office/powerpoint/2010/main" val="2425411088"/>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02" name="テキスト ボックス 9"/>
          <p:cNvSpPr txBox="1">
            <a:spLocks noChangeArrowheads="1"/>
          </p:cNvSpPr>
          <p:nvPr/>
        </p:nvSpPr>
        <p:spPr bwMode="auto">
          <a:xfrm>
            <a:off x="1662838" y="329917"/>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03779"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A9FB2C9D-F922-4B98-A12F-9F5F9F77CAD1}" type="slidenum">
              <a:rPr lang="en-US" altLang="ja-JP" sz="1200">
                <a:solidFill>
                  <a:srgbClr val="898989"/>
                </a:solidFill>
                <a:latin typeface="Times New Roman" panose="02020603050405020304" pitchFamily="18" charset="0"/>
              </a:rPr>
              <a:pPr>
                <a:spcBef>
                  <a:spcPct val="0"/>
                </a:spcBef>
                <a:buFontTx/>
                <a:buNone/>
              </a:pPr>
              <a:t>42</a:t>
            </a:fld>
            <a:endParaRPr lang="en-US" altLang="ja-JP" sz="1200">
              <a:solidFill>
                <a:srgbClr val="898989"/>
              </a:solidFill>
              <a:latin typeface="Times New Roman" panose="02020603050405020304" pitchFamily="18" charset="0"/>
            </a:endParaRPr>
          </a:p>
        </p:txBody>
      </p:sp>
      <p:sp>
        <p:nvSpPr>
          <p:cNvPr id="203780" name="Rectangle 3"/>
          <p:cNvSpPr>
            <a:spLocks noChangeArrowheads="1"/>
          </p:cNvSpPr>
          <p:nvPr/>
        </p:nvSpPr>
        <p:spPr bwMode="auto">
          <a:xfrm>
            <a:off x="1700937" y="252129"/>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いろぬりはおわった？</a:t>
            </a:r>
          </a:p>
        </p:txBody>
      </p:sp>
      <p:pic>
        <p:nvPicPr>
          <p:cNvPr id="203781"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78039" y="3155951"/>
            <a:ext cx="121443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2" name="図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19514" y="1182688"/>
            <a:ext cx="12604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3" name="図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63750" y="1406526"/>
            <a:ext cx="13970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4" name="図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63975" y="4618039"/>
            <a:ext cx="11811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5" name="図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576888" y="4568825"/>
            <a:ext cx="11239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6" name="図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32850" y="1058864"/>
            <a:ext cx="10747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7" name="図 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647113" y="2786063"/>
            <a:ext cx="1928812"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8" name="図 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255762">
            <a:off x="8588376" y="5006976"/>
            <a:ext cx="175101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9" name="図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212014" y="4868864"/>
            <a:ext cx="16017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0" name="図 1"/>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6289" y="3011488"/>
            <a:ext cx="1443037"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1" name="図 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51089" y="4624388"/>
            <a:ext cx="89058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2" name="図 1"/>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94114" y="3100389"/>
            <a:ext cx="12858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3" name="図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414963" y="3100389"/>
            <a:ext cx="12763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5" name="図 20"/>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045326" y="1196976"/>
            <a:ext cx="1376363"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6" name="図 21"/>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375275" y="1044575"/>
            <a:ext cx="1392238"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9145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0" name="テキスト ボックス 6"/>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05827"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17843C7D-090D-47A3-B2BE-3F1EEFA3F99A}" type="slidenum">
              <a:rPr lang="en-US" altLang="ja-JP" sz="1200">
                <a:solidFill>
                  <a:srgbClr val="898989"/>
                </a:solidFill>
                <a:latin typeface="Times New Roman" panose="02020603050405020304" pitchFamily="18" charset="0"/>
              </a:rPr>
              <a:pPr>
                <a:spcBef>
                  <a:spcPct val="0"/>
                </a:spcBef>
                <a:buFontTx/>
                <a:buNone/>
              </a:pPr>
              <a:t>43</a:t>
            </a:fld>
            <a:endParaRPr lang="en-US" altLang="ja-JP" sz="1200">
              <a:solidFill>
                <a:srgbClr val="898989"/>
              </a:solidFill>
              <a:latin typeface="Times New Roman" panose="02020603050405020304" pitchFamily="18" charset="0"/>
            </a:endParaRPr>
          </a:p>
        </p:txBody>
      </p:sp>
      <p:sp>
        <p:nvSpPr>
          <p:cNvPr id="205828" name="Rectangle 3"/>
          <p:cNvSpPr>
            <a:spLocks noChangeArrowheads="1"/>
          </p:cNvSpPr>
          <p:nvPr/>
        </p:nvSpPr>
        <p:spPr bwMode="auto">
          <a:xfrm>
            <a:off x="1703388" y="0"/>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シートにかいてみる</a:t>
            </a:r>
          </a:p>
        </p:txBody>
      </p:sp>
      <p:pic>
        <p:nvPicPr>
          <p:cNvPr id="205829"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92538" y="739775"/>
            <a:ext cx="4330700" cy="603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正方形/長方形 1">
            <a:extLst>
              <a:ext uri="{FF2B5EF4-FFF2-40B4-BE49-F238E27FC236}">
                <a16:creationId xmlns:a16="http://schemas.microsoft.com/office/drawing/2014/main" id="{3378FAAB-02E0-4C7C-9232-EB7D9E2AA3D1}"/>
              </a:ext>
            </a:extLst>
          </p:cNvPr>
          <p:cNvSpPr/>
          <p:nvPr/>
        </p:nvSpPr>
        <p:spPr>
          <a:xfrm>
            <a:off x="3955774" y="908050"/>
            <a:ext cx="4025348" cy="5492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848532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図 7" descr="18788491_1212895715489455_441787661_n.jpg">
            <a:extLst>
              <a:ext uri="{FF2B5EF4-FFF2-40B4-BE49-F238E27FC236}">
                <a16:creationId xmlns:a16="http://schemas.microsoft.com/office/drawing/2014/main" id="{E1F93A5B-620F-4B20-8940-18C1B2E9CDC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07472" y="0"/>
            <a:ext cx="4226873" cy="472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899" name="テキスト ボックス 11"/>
          <p:cNvSpPr txBox="1">
            <a:spLocks noChangeArrowheads="1"/>
          </p:cNvSpPr>
          <p:nvPr/>
        </p:nvSpPr>
        <p:spPr bwMode="auto">
          <a:xfrm>
            <a:off x="1699303" y="26193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6" name="フッター プレースホルダー 5"/>
          <p:cNvSpPr>
            <a:spLocks noGrp="1"/>
          </p:cNvSpPr>
          <p:nvPr>
            <p:ph type="ftr" sz="quarter" idx="11"/>
          </p:nvPr>
        </p:nvSpPr>
        <p:spPr/>
        <p:txBody>
          <a:bodyPr/>
          <a:lstStyle/>
          <a:p>
            <a:pPr>
              <a:defRPr/>
            </a:pPr>
            <a:r>
              <a:rPr lang="en-US" altLang="ja-JP"/>
              <a:t>© 2017 Kid's Money School</a:t>
            </a:r>
          </a:p>
        </p:txBody>
      </p:sp>
      <p:sp>
        <p:nvSpPr>
          <p:cNvPr id="207876"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7BA5591-48AA-4A1B-BD2B-96C339FA9144}" type="slidenum">
              <a:rPr lang="en-US" altLang="ja-JP" sz="1200">
                <a:solidFill>
                  <a:srgbClr val="898989"/>
                </a:solidFill>
                <a:latin typeface="Times New Roman" panose="02020603050405020304" pitchFamily="18" charset="0"/>
              </a:rPr>
              <a:pPr>
                <a:spcBef>
                  <a:spcPct val="0"/>
                </a:spcBef>
                <a:buFontTx/>
                <a:buNone/>
              </a:pPr>
              <a:t>44</a:t>
            </a:fld>
            <a:endParaRPr lang="en-US" altLang="ja-JP" sz="1200">
              <a:solidFill>
                <a:srgbClr val="898989"/>
              </a:solidFill>
              <a:latin typeface="Times New Roman" panose="02020603050405020304" pitchFamily="18" charset="0"/>
            </a:endParaRPr>
          </a:p>
        </p:txBody>
      </p:sp>
      <p:sp>
        <p:nvSpPr>
          <p:cNvPr id="207877" name="Rectangle 3"/>
          <p:cNvSpPr>
            <a:spLocks noChangeArrowheads="1"/>
          </p:cNvSpPr>
          <p:nvPr/>
        </p:nvSpPr>
        <p:spPr bwMode="auto">
          <a:xfrm>
            <a:off x="1847850" y="261938"/>
            <a:ext cx="5905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おみせやさんスタート！</a:t>
            </a:r>
          </a:p>
        </p:txBody>
      </p:sp>
      <p:sp>
        <p:nvSpPr>
          <p:cNvPr id="207878" name="Rectangle 27"/>
          <p:cNvSpPr>
            <a:spLocks noChangeArrowheads="1"/>
          </p:cNvSpPr>
          <p:nvPr/>
        </p:nvSpPr>
        <p:spPr bwMode="auto">
          <a:xfrm>
            <a:off x="2460626" y="5010150"/>
            <a:ext cx="439261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どうやったら</a:t>
            </a:r>
            <a:endParaRPr lang="en-US" altLang="ja-JP"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endParaRPr>
          </a:p>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おきゃくさんが</a:t>
            </a:r>
            <a:endParaRPr lang="en-US" altLang="ja-JP"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endParaRPr>
          </a:p>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きてくれる？？</a:t>
            </a:r>
          </a:p>
        </p:txBody>
      </p:sp>
      <p:sp>
        <p:nvSpPr>
          <p:cNvPr id="207879" name="Rectangle 28"/>
          <p:cNvSpPr>
            <a:spLocks noChangeArrowheads="1"/>
          </p:cNvSpPr>
          <p:nvPr/>
        </p:nvSpPr>
        <p:spPr bwMode="auto">
          <a:xfrm>
            <a:off x="5303838" y="939800"/>
            <a:ext cx="5040312"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どうやったらうれる？</a:t>
            </a:r>
          </a:p>
        </p:txBody>
      </p:sp>
      <p:pic>
        <p:nvPicPr>
          <p:cNvPr id="3" name="図 2">
            <a:extLst>
              <a:ext uri="{FF2B5EF4-FFF2-40B4-BE49-F238E27FC236}">
                <a16:creationId xmlns:a16="http://schemas.microsoft.com/office/drawing/2014/main" id="{A1EEDC30-58A9-4AAE-BED5-150D31D35E77}"/>
              </a:ext>
            </a:extLst>
          </p:cNvPr>
          <p:cNvPicPr>
            <a:picLocks noChangeAspect="1"/>
          </p:cNvPicPr>
          <p:nvPr/>
        </p:nvPicPr>
        <p:blipFill>
          <a:blip r:embed="rId3"/>
          <a:stretch>
            <a:fillRect/>
          </a:stretch>
        </p:blipFill>
        <p:spPr>
          <a:xfrm>
            <a:off x="6491905" y="2320757"/>
            <a:ext cx="2664178" cy="3770489"/>
          </a:xfrm>
          <a:prstGeom prst="rect">
            <a:avLst/>
          </a:prstGeom>
        </p:spPr>
      </p:pic>
      <p:sp>
        <p:nvSpPr>
          <p:cNvPr id="4" name="吹き出し: 円形 3">
            <a:extLst>
              <a:ext uri="{FF2B5EF4-FFF2-40B4-BE49-F238E27FC236}">
                <a16:creationId xmlns:a16="http://schemas.microsoft.com/office/drawing/2014/main" id="{9CC2AF46-D639-4C84-9872-7906CC0C25E4}"/>
              </a:ext>
            </a:extLst>
          </p:cNvPr>
          <p:cNvSpPr/>
          <p:nvPr/>
        </p:nvSpPr>
        <p:spPr>
          <a:xfrm>
            <a:off x="9156083" y="1633331"/>
            <a:ext cx="2325757" cy="1819689"/>
          </a:xfrm>
          <a:prstGeom prst="wedgeEllipseCallout">
            <a:avLst>
              <a:gd name="adj1" fmla="val -49038"/>
              <a:gd name="adj2" fmla="val 422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F764B6E4-0A7F-404C-9584-BBAF4CBFB6A6}"/>
              </a:ext>
            </a:extLst>
          </p:cNvPr>
          <p:cNvSpPr txBox="1"/>
          <p:nvPr/>
        </p:nvSpPr>
        <p:spPr>
          <a:xfrm rot="1676372">
            <a:off x="10538617" y="1846978"/>
            <a:ext cx="646331" cy="646331"/>
          </a:xfrm>
          <a:prstGeom prst="rect">
            <a:avLst/>
          </a:prstGeom>
          <a:noFill/>
        </p:spPr>
        <p:txBody>
          <a:bodyPr wrap="none" rtlCol="0">
            <a:spAutoFit/>
          </a:bodyPr>
          <a:lstStyle/>
          <a:p>
            <a:r>
              <a:rPr kumimoji="1" lang="ja-JP" altLang="en-US" sz="3600" dirty="0">
                <a:solidFill>
                  <a:srgbClr val="FF0000"/>
                </a:solidFill>
                <a:latin typeface="07やさしさゴシックボールド" panose="02000600000000000000" pitchFamily="2" charset="-128"/>
                <a:ea typeface="07やさしさゴシックボールド" panose="02000600000000000000" pitchFamily="2" charset="-128"/>
              </a:rPr>
              <a:t>？</a:t>
            </a:r>
          </a:p>
        </p:txBody>
      </p:sp>
      <p:pic>
        <p:nvPicPr>
          <p:cNvPr id="8" name="図 7">
            <a:extLst>
              <a:ext uri="{FF2B5EF4-FFF2-40B4-BE49-F238E27FC236}">
                <a16:creationId xmlns:a16="http://schemas.microsoft.com/office/drawing/2014/main" id="{576C222F-DA41-4D63-8876-4A23EF1060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8191" y="2047153"/>
            <a:ext cx="1119809" cy="1119809"/>
          </a:xfrm>
          <a:prstGeom prst="rect">
            <a:avLst/>
          </a:prstGeom>
        </p:spPr>
      </p:pic>
      <p:sp>
        <p:nvSpPr>
          <p:cNvPr id="18" name="テキスト ボックス 17">
            <a:extLst>
              <a:ext uri="{FF2B5EF4-FFF2-40B4-BE49-F238E27FC236}">
                <a16:creationId xmlns:a16="http://schemas.microsoft.com/office/drawing/2014/main" id="{0E22B3D8-2222-4A29-A107-32A7ED387181}"/>
              </a:ext>
            </a:extLst>
          </p:cNvPr>
          <p:cNvSpPr txBox="1"/>
          <p:nvPr/>
        </p:nvSpPr>
        <p:spPr>
          <a:xfrm>
            <a:off x="8396901" y="5395438"/>
            <a:ext cx="1518364" cy="415498"/>
          </a:xfrm>
          <a:prstGeom prst="rect">
            <a:avLst/>
          </a:prstGeom>
          <a:noFill/>
        </p:spPr>
        <p:txBody>
          <a:bodyPr wrap="none" rtlCol="0">
            <a:spAutoFit/>
          </a:bodyPr>
          <a:lstStyle/>
          <a:p>
            <a:r>
              <a:rPr kumimoji="1" lang="ja-JP" altLang="en-US" sz="1050" dirty="0">
                <a:latin typeface="UD デジタル 教科書体 NP-B" panose="02020700000000000000" pitchFamily="18" charset="-128"/>
                <a:ea typeface="UD デジタル 教科書体 NP-B" panose="02020700000000000000" pitchFamily="18" charset="-128"/>
              </a:rPr>
              <a:t>キッズマネ</a:t>
            </a:r>
            <a:r>
              <a:rPr kumimoji="1" lang="en-US" altLang="ja-JP" sz="1050" dirty="0">
                <a:latin typeface="UD デジタル 教科書体 NP-B" panose="02020700000000000000" pitchFamily="18" charset="-128"/>
                <a:ea typeface="UD デジタル 教科書体 NP-B" panose="02020700000000000000" pitchFamily="18" charset="-128"/>
              </a:rPr>
              <a:t>―</a:t>
            </a:r>
            <a:r>
              <a:rPr kumimoji="1" lang="ja-JP" altLang="en-US" sz="1050" dirty="0">
                <a:latin typeface="UD デジタル 教科書体 NP-B" panose="02020700000000000000" pitchFamily="18" charset="-128"/>
                <a:ea typeface="UD デジタル 教科書体 NP-B" panose="02020700000000000000" pitchFamily="18" charset="-128"/>
              </a:rPr>
              <a:t>スクール</a:t>
            </a:r>
            <a:endParaRPr kumimoji="1" lang="en-US" altLang="ja-JP" sz="1050" dirty="0">
              <a:latin typeface="UD デジタル 教科書体 NP-B" panose="02020700000000000000" pitchFamily="18" charset="-128"/>
              <a:ea typeface="UD デジタル 教科書体 NP-B" panose="02020700000000000000" pitchFamily="18" charset="-128"/>
            </a:endParaRPr>
          </a:p>
          <a:p>
            <a:r>
              <a:rPr kumimoji="1" lang="ja-JP" altLang="en-US" sz="1050" dirty="0">
                <a:latin typeface="UD デジタル 教科書体 NP-B" panose="02020700000000000000" pitchFamily="18" charset="-128"/>
                <a:ea typeface="UD デジタル 教科書体 NP-B" panose="02020700000000000000" pitchFamily="18" charset="-128"/>
              </a:rPr>
              <a:t>キャラクター</a:t>
            </a:r>
          </a:p>
        </p:txBody>
      </p:sp>
      <p:sp>
        <p:nvSpPr>
          <p:cNvPr id="19" name="テキスト ボックス 18">
            <a:extLst>
              <a:ext uri="{FF2B5EF4-FFF2-40B4-BE49-F238E27FC236}">
                <a16:creationId xmlns:a16="http://schemas.microsoft.com/office/drawing/2014/main" id="{2A9611DF-529D-4984-98B1-B20AE9389FC4}"/>
              </a:ext>
            </a:extLst>
          </p:cNvPr>
          <p:cNvSpPr txBox="1"/>
          <p:nvPr/>
        </p:nvSpPr>
        <p:spPr>
          <a:xfrm>
            <a:off x="8576437" y="5776188"/>
            <a:ext cx="1210588" cy="338554"/>
          </a:xfrm>
          <a:prstGeom prst="rect">
            <a:avLst/>
          </a:prstGeom>
          <a:noFill/>
        </p:spPr>
        <p:txBody>
          <a:bodyPr wrap="none" rtlCol="0">
            <a:spAutoFit/>
          </a:bodyPr>
          <a:lstStyle/>
          <a:p>
            <a:r>
              <a:rPr kumimoji="1" lang="ja-JP" altLang="en-US" sz="1600" dirty="0">
                <a:latin typeface="UD デジタル 教科書体 NP-B" panose="02020700000000000000" pitchFamily="18" charset="-128"/>
                <a:ea typeface="UD デジタル 教科書体 NP-B" panose="02020700000000000000" pitchFamily="18" charset="-128"/>
              </a:rPr>
              <a:t>マネクルン</a:t>
            </a:r>
          </a:p>
        </p:txBody>
      </p:sp>
    </p:spTree>
    <p:extLst>
      <p:ext uri="{BB962C8B-B14F-4D97-AF65-F5344CB8AC3E}">
        <p14:creationId xmlns:p14="http://schemas.microsoft.com/office/powerpoint/2010/main" val="2230779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3" name="テキスト ボックス 8"/>
          <p:cNvSpPr txBox="1">
            <a:spLocks noChangeArrowheads="1"/>
          </p:cNvSpPr>
          <p:nvPr/>
        </p:nvSpPr>
        <p:spPr bwMode="auto">
          <a:xfrm>
            <a:off x="1703387" y="436562"/>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08900"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E0A06DEC-B4C1-4744-A725-DD8E986D6083}" type="slidenum">
              <a:rPr lang="en-US" altLang="ja-JP" sz="1200">
                <a:solidFill>
                  <a:srgbClr val="898989"/>
                </a:solidFill>
                <a:latin typeface="Times New Roman" panose="02020603050405020304" pitchFamily="18" charset="0"/>
              </a:rPr>
              <a:pPr>
                <a:spcBef>
                  <a:spcPct val="0"/>
                </a:spcBef>
                <a:buFontTx/>
                <a:buNone/>
              </a:pPr>
              <a:t>45</a:t>
            </a:fld>
            <a:endParaRPr lang="en-US" altLang="ja-JP" sz="1200">
              <a:solidFill>
                <a:srgbClr val="898989"/>
              </a:solidFill>
              <a:latin typeface="Times New Roman" panose="02020603050405020304" pitchFamily="18" charset="0"/>
            </a:endParaRPr>
          </a:p>
        </p:txBody>
      </p:sp>
      <p:sp>
        <p:nvSpPr>
          <p:cNvPr id="208901" name="Rectangle 3"/>
          <p:cNvSpPr>
            <a:spLocks noChangeArrowheads="1"/>
          </p:cNvSpPr>
          <p:nvPr/>
        </p:nvSpPr>
        <p:spPr bwMode="auto">
          <a:xfrm>
            <a:off x="1741486" y="358774"/>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おもいだしてみよう！</a:t>
            </a:r>
          </a:p>
        </p:txBody>
      </p:sp>
      <p:sp>
        <p:nvSpPr>
          <p:cNvPr id="208902" name="Rectangle 4"/>
          <p:cNvSpPr>
            <a:spLocks noChangeArrowheads="1"/>
          </p:cNvSpPr>
          <p:nvPr/>
        </p:nvSpPr>
        <p:spPr bwMode="auto">
          <a:xfrm>
            <a:off x="1703387" y="1415691"/>
            <a:ext cx="9144000" cy="424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ぜんぶうれたかな？</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おかねはふえたかな？</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たのしかった？</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なにをがんばった？</a:t>
            </a:r>
          </a:p>
          <a:p>
            <a:pPr eaLnBrk="1" hangingPunct="1">
              <a:buFontTx/>
              <a:buNone/>
            </a:pPr>
            <a:endParaRPr lang="en-US" altLang="ja-JP" sz="36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ja-JP" altLang="en-US" sz="36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4" name="図 3">
            <a:extLst>
              <a:ext uri="{FF2B5EF4-FFF2-40B4-BE49-F238E27FC236}">
                <a16:creationId xmlns:a16="http://schemas.microsoft.com/office/drawing/2014/main" id="{84569F89-752D-4A8F-AFCB-2534C4E4742D}"/>
              </a:ext>
            </a:extLst>
          </p:cNvPr>
          <p:cNvPicPr>
            <a:picLocks noChangeAspect="1"/>
          </p:cNvPicPr>
          <p:nvPr/>
        </p:nvPicPr>
        <p:blipFill>
          <a:blip r:embed="rId3"/>
          <a:stretch>
            <a:fillRect/>
          </a:stretch>
        </p:blipFill>
        <p:spPr>
          <a:xfrm>
            <a:off x="7021280" y="1906228"/>
            <a:ext cx="3014133" cy="3759200"/>
          </a:xfrm>
          <a:prstGeom prst="rect">
            <a:avLst/>
          </a:prstGeom>
        </p:spPr>
      </p:pic>
      <p:sp>
        <p:nvSpPr>
          <p:cNvPr id="10" name="テキスト ボックス 9">
            <a:extLst>
              <a:ext uri="{FF2B5EF4-FFF2-40B4-BE49-F238E27FC236}">
                <a16:creationId xmlns:a16="http://schemas.microsoft.com/office/drawing/2014/main" id="{516709C5-EDA5-4013-9755-D174294467E8}"/>
              </a:ext>
            </a:extLst>
          </p:cNvPr>
          <p:cNvSpPr txBox="1"/>
          <p:nvPr/>
        </p:nvSpPr>
        <p:spPr>
          <a:xfrm>
            <a:off x="9270506" y="5684619"/>
            <a:ext cx="889987" cy="261610"/>
          </a:xfrm>
          <a:prstGeom prst="rect">
            <a:avLst/>
          </a:prstGeom>
          <a:noFill/>
        </p:spPr>
        <p:txBody>
          <a:bodyPr wrap="none" rtlCol="0">
            <a:spAutoFit/>
          </a:bodyPr>
          <a:lstStyle/>
          <a:p>
            <a:r>
              <a:rPr kumimoji="1" lang="ja-JP" altLang="en-US" sz="1100" dirty="0">
                <a:latin typeface="UD デジタル 教科書体 NP-B" panose="02020700000000000000" pitchFamily="18" charset="-128"/>
                <a:ea typeface="UD デジタル 教科書体 NP-B" panose="02020700000000000000" pitchFamily="18" charset="-128"/>
              </a:rPr>
              <a:t>チャリリン</a:t>
            </a:r>
          </a:p>
        </p:txBody>
      </p:sp>
      <p:sp>
        <p:nvSpPr>
          <p:cNvPr id="11" name="テキスト ボックス 10">
            <a:extLst>
              <a:ext uri="{FF2B5EF4-FFF2-40B4-BE49-F238E27FC236}">
                <a16:creationId xmlns:a16="http://schemas.microsoft.com/office/drawing/2014/main" id="{17256BC6-C5E0-4F9B-95A1-6A27DA7912C0}"/>
              </a:ext>
            </a:extLst>
          </p:cNvPr>
          <p:cNvSpPr txBox="1"/>
          <p:nvPr/>
        </p:nvSpPr>
        <p:spPr>
          <a:xfrm>
            <a:off x="7321712" y="5665428"/>
            <a:ext cx="1082348" cy="307777"/>
          </a:xfrm>
          <a:prstGeom prst="rect">
            <a:avLst/>
          </a:prstGeom>
          <a:noFill/>
        </p:spPr>
        <p:txBody>
          <a:bodyPr wrap="none" rtlCol="0">
            <a:spAutoFit/>
          </a:bodyPr>
          <a:lstStyle/>
          <a:p>
            <a:r>
              <a:rPr kumimoji="1" lang="ja-JP" altLang="en-US" sz="1400" dirty="0">
                <a:latin typeface="UD デジタル 教科書体 NP-B" panose="02020700000000000000" pitchFamily="18" charset="-128"/>
                <a:ea typeface="UD デジタル 教科書体 NP-B" panose="02020700000000000000" pitchFamily="18" charset="-128"/>
              </a:rPr>
              <a:t>マネクルン</a:t>
            </a:r>
          </a:p>
        </p:txBody>
      </p:sp>
    </p:spTree>
    <p:extLst>
      <p:ext uri="{BB962C8B-B14F-4D97-AF65-F5344CB8AC3E}">
        <p14:creationId xmlns:p14="http://schemas.microsoft.com/office/powerpoint/2010/main" val="21356825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970" name="テキスト ボックス 14"/>
          <p:cNvSpPr txBox="1">
            <a:spLocks noChangeArrowheads="1"/>
          </p:cNvSpPr>
          <p:nvPr/>
        </p:nvSpPr>
        <p:spPr bwMode="auto">
          <a:xfrm>
            <a:off x="1658938" y="31591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4" name="フッター プレースホルダー 3"/>
          <p:cNvSpPr>
            <a:spLocks noGrp="1"/>
          </p:cNvSpPr>
          <p:nvPr>
            <p:ph type="ftr" sz="quarter" idx="11"/>
          </p:nvPr>
        </p:nvSpPr>
        <p:spPr/>
        <p:txBody>
          <a:bodyPr/>
          <a:lstStyle/>
          <a:p>
            <a:pPr>
              <a:defRPr/>
            </a:pPr>
            <a:r>
              <a:rPr lang="en-US" altLang="ja-JP"/>
              <a:t>© 2017 Kid's Money School</a:t>
            </a:r>
          </a:p>
        </p:txBody>
      </p:sp>
      <p:sp>
        <p:nvSpPr>
          <p:cNvPr id="210947"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2A1EBA07-6FBB-49F5-9099-F8E6591EF50B}" type="slidenum">
              <a:rPr lang="en-US" altLang="ja-JP" sz="1200">
                <a:solidFill>
                  <a:srgbClr val="898989"/>
                </a:solidFill>
                <a:latin typeface="Times New Roman" panose="02020603050405020304" pitchFamily="18" charset="0"/>
              </a:rPr>
              <a:pPr>
                <a:spcBef>
                  <a:spcPct val="0"/>
                </a:spcBef>
                <a:buFontTx/>
                <a:buNone/>
              </a:pPr>
              <a:t>46</a:t>
            </a:fld>
            <a:endParaRPr lang="en-US" altLang="ja-JP" sz="1200">
              <a:solidFill>
                <a:srgbClr val="898989"/>
              </a:solidFill>
              <a:latin typeface="Times New Roman" panose="02020603050405020304" pitchFamily="18" charset="0"/>
            </a:endParaRPr>
          </a:p>
        </p:txBody>
      </p:sp>
      <p:sp>
        <p:nvSpPr>
          <p:cNvPr id="210948" name="Rectangle 3"/>
          <p:cNvSpPr>
            <a:spLocks noChangeArrowheads="1"/>
          </p:cNvSpPr>
          <p:nvPr/>
        </p:nvSpPr>
        <p:spPr bwMode="auto">
          <a:xfrm>
            <a:off x="1697037" y="270829"/>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３つのたいせつなこと</a:t>
            </a:r>
          </a:p>
        </p:txBody>
      </p:sp>
      <p:sp>
        <p:nvSpPr>
          <p:cNvPr id="19462" name="Rectangle 4"/>
          <p:cNvSpPr>
            <a:spLocks noChangeArrowheads="1"/>
          </p:cNvSpPr>
          <p:nvPr/>
        </p:nvSpPr>
        <p:spPr bwMode="auto">
          <a:xfrm>
            <a:off x="1657350" y="1158242"/>
            <a:ext cx="91440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en-US" altLang="ja-JP"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1 </a:t>
            </a:r>
            <a:r>
              <a:rPr lang="ja-JP" altLang="en-US"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おかねはおしごとをして、もらえる</a:t>
            </a:r>
            <a:endParaRPr lang="en-US" altLang="ja-JP">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0" name="Rectangle 4"/>
          <p:cNvSpPr>
            <a:spLocks noChangeArrowheads="1"/>
          </p:cNvSpPr>
          <p:nvPr/>
        </p:nvSpPr>
        <p:spPr bwMode="auto">
          <a:xfrm>
            <a:off x="1658938" y="2711453"/>
            <a:ext cx="91440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en-US" altLang="ja-JP"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2 </a:t>
            </a:r>
            <a:r>
              <a:rPr lang="ja-JP" altLang="en-US"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おかねにはかぎりがある</a:t>
            </a:r>
            <a:endParaRPr lang="en-US" altLang="ja-JP">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1" name="Rectangle 4"/>
          <p:cNvSpPr>
            <a:spLocks noChangeArrowheads="1"/>
          </p:cNvSpPr>
          <p:nvPr/>
        </p:nvSpPr>
        <p:spPr bwMode="auto">
          <a:xfrm>
            <a:off x="1652588" y="4725989"/>
            <a:ext cx="91440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en-US" altLang="ja-JP"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3 </a:t>
            </a:r>
            <a:r>
              <a:rPr lang="ja-JP" altLang="en-US"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おかねをつかうときはかんがえるようになろう</a:t>
            </a:r>
            <a:endParaRPr lang="en-US" altLang="ja-JP">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2" name="テキスト ボックス 1"/>
          <p:cNvSpPr txBox="1">
            <a:spLocks noChangeArrowheads="1"/>
          </p:cNvSpPr>
          <p:nvPr/>
        </p:nvSpPr>
        <p:spPr bwMode="auto">
          <a:xfrm>
            <a:off x="1847850" y="1700213"/>
            <a:ext cx="7416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おかねをかせぐのはたいへん</a:t>
            </a:r>
            <a:endParaRPr lang="en-US" altLang="ja-JP" sz="24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いっしょうけんめいにおしごとをしてもらえるもの</a:t>
            </a:r>
            <a:endParaRPr lang="en-US" altLang="ja-JP" sz="240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p:cNvSpPr txBox="1">
            <a:spLocks noChangeArrowheads="1"/>
          </p:cNvSpPr>
          <p:nvPr/>
        </p:nvSpPr>
        <p:spPr bwMode="auto">
          <a:xfrm>
            <a:off x="1847851" y="3287715"/>
            <a:ext cx="8785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UD デジタル 教科書体 NK-B" panose="02020700000000000000" pitchFamily="18" charset="-128"/>
                <a:ea typeface="UD デジタル 教科書体 NK-B" panose="02020700000000000000" pitchFamily="18" charset="-128"/>
              </a:rPr>
              <a:t>おしごとをしてもらえるおかね</a:t>
            </a:r>
            <a:endParaRPr lang="en-US" altLang="ja-JP" sz="2400"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dirty="0">
                <a:latin typeface="UD デジタル 教科書体 NK-B" panose="02020700000000000000" pitchFamily="18" charset="-128"/>
                <a:ea typeface="UD デジタル 教科書体 NK-B" panose="02020700000000000000" pitchFamily="18" charset="-128"/>
              </a:rPr>
              <a:t>ぎんこうやおうちのひとのおさいふにいくらでもあるのではないよ</a:t>
            </a:r>
            <a:endParaRPr lang="en-US" altLang="ja-JP" sz="2400"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dirty="0">
                <a:latin typeface="UD デジタル 教科書体 NK-B" panose="02020700000000000000" pitchFamily="18" charset="-128"/>
                <a:ea typeface="UD デジタル 教科書体 NK-B" panose="02020700000000000000" pitchFamily="18" charset="-128"/>
              </a:rPr>
              <a:t>１えんたりなくてもかいものはできません</a:t>
            </a:r>
          </a:p>
        </p:txBody>
      </p:sp>
      <p:sp>
        <p:nvSpPr>
          <p:cNvPr id="14" name="テキスト ボックス 13"/>
          <p:cNvSpPr txBox="1">
            <a:spLocks noChangeArrowheads="1"/>
          </p:cNvSpPr>
          <p:nvPr/>
        </p:nvSpPr>
        <p:spPr bwMode="auto">
          <a:xfrm>
            <a:off x="1847850" y="5300663"/>
            <a:ext cx="7416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おかねはたいせつ？？　いくらでもある？？</a:t>
            </a:r>
            <a:endParaRPr lang="en-US" altLang="ja-JP" sz="24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だからつかうときは、</a:t>
            </a:r>
            <a:endParaRPr lang="en-US" altLang="ja-JP" sz="24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ほんとうにほしいものかをかんがえてつかってね</a:t>
            </a:r>
          </a:p>
        </p:txBody>
      </p:sp>
      <p:pic>
        <p:nvPicPr>
          <p:cNvPr id="210956"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4789" y="1516064"/>
            <a:ext cx="2389187"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8413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fade">
                                      <p:cBhvr>
                                        <p:cTn id="7" dur="500"/>
                                        <p:tgtEl>
                                          <p:spTgt spid="194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4018" name="テキスト ボックス 9"/>
          <p:cNvSpPr txBox="1">
            <a:spLocks noChangeArrowheads="1"/>
          </p:cNvSpPr>
          <p:nvPr/>
        </p:nvSpPr>
        <p:spPr bwMode="auto">
          <a:xfrm>
            <a:off x="1480344" y="489145"/>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12995"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8C2687E2-AA28-4E63-AE5D-2AC222ADC9B1}" type="slidenum">
              <a:rPr lang="en-US" altLang="ja-JP" sz="1200">
                <a:solidFill>
                  <a:srgbClr val="898989"/>
                </a:solidFill>
                <a:latin typeface="Times New Roman" panose="02020603050405020304" pitchFamily="18" charset="0"/>
              </a:rPr>
              <a:pPr>
                <a:spcBef>
                  <a:spcPct val="0"/>
                </a:spcBef>
                <a:buFontTx/>
                <a:buNone/>
              </a:pPr>
              <a:t>47</a:t>
            </a:fld>
            <a:endParaRPr lang="en-US" altLang="ja-JP" sz="1200">
              <a:solidFill>
                <a:srgbClr val="898989"/>
              </a:solidFill>
              <a:latin typeface="Times New Roman" panose="02020603050405020304" pitchFamily="18" charset="0"/>
            </a:endParaRPr>
          </a:p>
        </p:txBody>
      </p:sp>
      <p:sp>
        <p:nvSpPr>
          <p:cNvPr id="212996" name="Rectangle 3"/>
          <p:cNvSpPr>
            <a:spLocks noChangeArrowheads="1"/>
          </p:cNvSpPr>
          <p:nvPr/>
        </p:nvSpPr>
        <p:spPr bwMode="auto">
          <a:xfrm>
            <a:off x="1518443" y="411357"/>
            <a:ext cx="8697912"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たいせつなこと</a:t>
            </a:r>
          </a:p>
        </p:txBody>
      </p:sp>
      <p:sp>
        <p:nvSpPr>
          <p:cNvPr id="19462" name="Rectangle 4"/>
          <p:cNvSpPr>
            <a:spLocks noChangeArrowheads="1"/>
          </p:cNvSpPr>
          <p:nvPr/>
        </p:nvSpPr>
        <p:spPr bwMode="auto">
          <a:xfrm>
            <a:off x="1480344" y="1327150"/>
            <a:ext cx="9144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おかねはおしごとをしておきゃくさんに</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よろこんでもらったり、やくにたつこと</a:t>
            </a: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で</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おかねはもらえます</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2800" b="1"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おかねがうごくと、みんなが</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40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たのしく</a:t>
            </a:r>
            <a:r>
              <a:rPr lang="ja-JP" altLang="en-US" sz="36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なるよね！</a:t>
            </a:r>
            <a:endParaRPr lang="en-US" altLang="ja-JP" sz="36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4" name="図 3">
            <a:extLst>
              <a:ext uri="{FF2B5EF4-FFF2-40B4-BE49-F238E27FC236}">
                <a16:creationId xmlns:a16="http://schemas.microsoft.com/office/drawing/2014/main" id="{851486FD-0CEF-4FB8-A148-ED37EECDCC28}"/>
              </a:ext>
            </a:extLst>
          </p:cNvPr>
          <p:cNvPicPr>
            <a:picLocks noChangeAspect="1"/>
          </p:cNvPicPr>
          <p:nvPr/>
        </p:nvPicPr>
        <p:blipFill>
          <a:blip r:embed="rId3"/>
          <a:stretch>
            <a:fillRect/>
          </a:stretch>
        </p:blipFill>
        <p:spPr>
          <a:xfrm rot="21101801">
            <a:off x="7294050" y="3575755"/>
            <a:ext cx="2664178" cy="1941689"/>
          </a:xfrm>
          <a:prstGeom prst="rect">
            <a:avLst/>
          </a:prstGeom>
        </p:spPr>
      </p:pic>
      <p:pic>
        <p:nvPicPr>
          <p:cNvPr id="7" name="図 6">
            <a:extLst>
              <a:ext uri="{FF2B5EF4-FFF2-40B4-BE49-F238E27FC236}">
                <a16:creationId xmlns:a16="http://schemas.microsoft.com/office/drawing/2014/main" id="{BD2989C4-6011-4264-B46F-0A932FEBA255}"/>
              </a:ext>
            </a:extLst>
          </p:cNvPr>
          <p:cNvPicPr>
            <a:picLocks noChangeAspect="1"/>
          </p:cNvPicPr>
          <p:nvPr/>
        </p:nvPicPr>
        <p:blipFill>
          <a:blip r:embed="rId4"/>
          <a:stretch>
            <a:fillRect/>
          </a:stretch>
        </p:blipFill>
        <p:spPr>
          <a:xfrm rot="798687">
            <a:off x="9996815" y="4028262"/>
            <a:ext cx="1794933" cy="1817511"/>
          </a:xfrm>
          <a:prstGeom prst="rect">
            <a:avLst/>
          </a:prstGeom>
        </p:spPr>
      </p:pic>
    </p:spTree>
    <p:extLst>
      <p:ext uri="{BB962C8B-B14F-4D97-AF65-F5344CB8AC3E}">
        <p14:creationId xmlns:p14="http://schemas.microsoft.com/office/powerpoint/2010/main" val="36392219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fade">
                                      <p:cBhvr>
                                        <p:cTn id="7" dur="500"/>
                                        <p:tgtEl>
                                          <p:spTgt spid="194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462">
                                            <p:txEl>
                                              <p:pRg st="1" end="1"/>
                                            </p:txEl>
                                          </p:spTgt>
                                        </p:tgtEl>
                                        <p:attrNameLst>
                                          <p:attrName>style.visibility</p:attrName>
                                        </p:attrNameLst>
                                      </p:cBhvr>
                                      <p:to>
                                        <p:strVal val="visible"/>
                                      </p:to>
                                    </p:set>
                                    <p:animEffect transition="in" filter="fade">
                                      <p:cBhvr>
                                        <p:cTn id="12" dur="500"/>
                                        <p:tgtEl>
                                          <p:spTgt spid="1946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9462">
                                            <p:txEl>
                                              <p:pRg st="2" end="2"/>
                                            </p:txEl>
                                          </p:spTgt>
                                        </p:tgtEl>
                                        <p:attrNameLst>
                                          <p:attrName>style.visibility</p:attrName>
                                        </p:attrNameLst>
                                      </p:cBhvr>
                                      <p:to>
                                        <p:strVal val="visible"/>
                                      </p:to>
                                    </p:set>
                                    <p:animEffect transition="in" filter="fade">
                                      <p:cBhvr>
                                        <p:cTn id="15" dur="500"/>
                                        <p:tgtEl>
                                          <p:spTgt spid="19462">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9462">
                                            <p:txEl>
                                              <p:pRg st="5" end="5"/>
                                            </p:txEl>
                                          </p:spTgt>
                                        </p:tgtEl>
                                        <p:attrNameLst>
                                          <p:attrName>style.visibility</p:attrName>
                                        </p:attrNameLst>
                                      </p:cBhvr>
                                      <p:to>
                                        <p:strVal val="visible"/>
                                      </p:to>
                                    </p:set>
                                    <p:animEffect transition="in" filter="fade">
                                      <p:cBhvr>
                                        <p:cTn id="20" dur="500"/>
                                        <p:tgtEl>
                                          <p:spTgt spid="19462">
                                            <p:txEl>
                                              <p:pRg st="5" end="5"/>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9462">
                                            <p:txEl>
                                              <p:pRg st="6" end="6"/>
                                            </p:txEl>
                                          </p:spTgt>
                                        </p:tgtEl>
                                        <p:attrNameLst>
                                          <p:attrName>style.visibility</p:attrName>
                                        </p:attrNameLst>
                                      </p:cBhvr>
                                      <p:to>
                                        <p:strVal val="visible"/>
                                      </p:to>
                                    </p:set>
                                    <p:animEffect transition="in" filter="fade">
                                      <p:cBhvr>
                                        <p:cTn id="25" dur="500"/>
                                        <p:tgtEl>
                                          <p:spTgt spid="194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6066" name="テキスト ボックス 7"/>
          <p:cNvSpPr txBox="1">
            <a:spLocks noChangeArrowheads="1"/>
          </p:cNvSpPr>
          <p:nvPr/>
        </p:nvSpPr>
        <p:spPr bwMode="auto">
          <a:xfrm>
            <a:off x="1634808" y="250160"/>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dirty="0">
              <a:latin typeface="Times New Roman" panose="02020603050405020304" pitchFamily="18" charset="0"/>
            </a:endParaRPr>
          </a:p>
          <a:p>
            <a:pPr eaLnBrk="1" hangingPunct="1">
              <a:spcBef>
                <a:spcPct val="0"/>
              </a:spcBef>
              <a:buFontTx/>
              <a:buNone/>
              <a:defRPr/>
            </a:pPr>
            <a:endParaRPr lang="ja-JP" altLang="en-US" sz="1800" dirty="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15043"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8F6FB0F-51E8-4160-AABE-55C958434DAC}" type="slidenum">
              <a:rPr lang="en-US" altLang="ja-JP" sz="1200">
                <a:solidFill>
                  <a:srgbClr val="898989"/>
                </a:solidFill>
                <a:latin typeface="Times New Roman" panose="02020603050405020304" pitchFamily="18" charset="0"/>
              </a:rPr>
              <a:pPr>
                <a:spcBef>
                  <a:spcPct val="0"/>
                </a:spcBef>
                <a:buFontTx/>
                <a:buNone/>
              </a:pPr>
              <a:t>48</a:t>
            </a:fld>
            <a:endParaRPr lang="en-US" altLang="ja-JP" sz="1200">
              <a:solidFill>
                <a:srgbClr val="898989"/>
              </a:solidFill>
              <a:latin typeface="Times New Roman" panose="02020603050405020304" pitchFamily="18" charset="0"/>
            </a:endParaRPr>
          </a:p>
        </p:txBody>
      </p:sp>
      <p:sp>
        <p:nvSpPr>
          <p:cNvPr id="215044" name="Rectangle 3"/>
          <p:cNvSpPr>
            <a:spLocks noChangeArrowheads="1"/>
          </p:cNvSpPr>
          <p:nvPr/>
        </p:nvSpPr>
        <p:spPr bwMode="auto">
          <a:xfrm>
            <a:off x="1699102" y="132209"/>
            <a:ext cx="901541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おぼえてかえってほしいことがあります！</a:t>
            </a:r>
          </a:p>
        </p:txBody>
      </p:sp>
      <p:sp>
        <p:nvSpPr>
          <p:cNvPr id="19462" name="Rectangle 4"/>
          <p:cNvSpPr>
            <a:spLocks noChangeArrowheads="1"/>
          </p:cNvSpPr>
          <p:nvPr/>
        </p:nvSpPr>
        <p:spPr bwMode="auto">
          <a:xfrm>
            <a:off x="1634808" y="1040259"/>
            <a:ext cx="9144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みんなはだれからおかねをもらってる？</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14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おうちのひとに</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「ありがとう！！」</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っておおきなこえでいってみよう！</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1600" b="1" dirty="0">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おかねとは</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「ありがとう」</a:t>
            </a: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とこうかんするもの</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まいにちのせいかつのなかで、</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ありがとうをちゃんといえるこになって、</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お金をたいせつにつかえるこになってください！</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216071"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43937">
            <a:off x="6961864" y="1869033"/>
            <a:ext cx="4232275"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34403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fade">
                                      <p:cBhvr>
                                        <p:cTn id="7" dur="500"/>
                                        <p:tgtEl>
                                          <p:spTgt spid="194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462">
                                            <p:txEl>
                                              <p:pRg st="2" end="2"/>
                                            </p:txEl>
                                          </p:spTgt>
                                        </p:tgtEl>
                                        <p:attrNameLst>
                                          <p:attrName>style.visibility</p:attrName>
                                        </p:attrNameLst>
                                      </p:cBhvr>
                                      <p:to>
                                        <p:strVal val="visible"/>
                                      </p:to>
                                    </p:set>
                                    <p:animEffect transition="in" filter="fade">
                                      <p:cBhvr>
                                        <p:cTn id="12" dur="500"/>
                                        <p:tgtEl>
                                          <p:spTgt spid="1946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9462">
                                            <p:txEl>
                                              <p:pRg st="3" end="3"/>
                                            </p:txEl>
                                          </p:spTgt>
                                        </p:tgtEl>
                                        <p:attrNameLst>
                                          <p:attrName>style.visibility</p:attrName>
                                        </p:attrNameLst>
                                      </p:cBhvr>
                                      <p:to>
                                        <p:strVal val="visible"/>
                                      </p:to>
                                    </p:set>
                                    <p:animEffect transition="in" filter="fade">
                                      <p:cBhvr>
                                        <p:cTn id="17" dur="500"/>
                                        <p:tgtEl>
                                          <p:spTgt spid="19462">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9462">
                                            <p:txEl>
                                              <p:pRg st="4" end="4"/>
                                            </p:txEl>
                                          </p:spTgt>
                                        </p:tgtEl>
                                        <p:attrNameLst>
                                          <p:attrName>style.visibility</p:attrName>
                                        </p:attrNameLst>
                                      </p:cBhvr>
                                      <p:to>
                                        <p:strVal val="visible"/>
                                      </p:to>
                                    </p:set>
                                    <p:animEffect transition="in" filter="fade">
                                      <p:cBhvr>
                                        <p:cTn id="22" dur="500"/>
                                        <p:tgtEl>
                                          <p:spTgt spid="19462">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16071"/>
                                        </p:tgtEl>
                                        <p:attrNameLst>
                                          <p:attrName>style.visibility</p:attrName>
                                        </p:attrNameLst>
                                      </p:cBhvr>
                                      <p:to>
                                        <p:strVal val="visible"/>
                                      </p:to>
                                    </p:set>
                                    <p:animEffect transition="in" filter="fade">
                                      <p:cBhvr>
                                        <p:cTn id="27" dur="500"/>
                                        <p:tgtEl>
                                          <p:spTgt spid="21607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9462">
                                            <p:txEl>
                                              <p:pRg st="6" end="6"/>
                                            </p:txEl>
                                          </p:spTgt>
                                        </p:tgtEl>
                                        <p:attrNameLst>
                                          <p:attrName>style.visibility</p:attrName>
                                        </p:attrNameLst>
                                      </p:cBhvr>
                                      <p:to>
                                        <p:strVal val="visible"/>
                                      </p:to>
                                    </p:set>
                                    <p:animEffect transition="in" filter="fade">
                                      <p:cBhvr>
                                        <p:cTn id="32" dur="500"/>
                                        <p:tgtEl>
                                          <p:spTgt spid="19462">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9462">
                                            <p:txEl>
                                              <p:pRg st="7" end="7"/>
                                            </p:txEl>
                                          </p:spTgt>
                                        </p:tgtEl>
                                        <p:attrNameLst>
                                          <p:attrName>style.visibility</p:attrName>
                                        </p:attrNameLst>
                                      </p:cBhvr>
                                      <p:to>
                                        <p:strVal val="visible"/>
                                      </p:to>
                                    </p:set>
                                    <p:animEffect transition="in" filter="fade">
                                      <p:cBhvr>
                                        <p:cTn id="37" dur="500"/>
                                        <p:tgtEl>
                                          <p:spTgt spid="19462">
                                            <p:txEl>
                                              <p:pRg st="7" end="7"/>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9462">
                                            <p:txEl>
                                              <p:pRg st="8" end="8"/>
                                            </p:txEl>
                                          </p:spTgt>
                                        </p:tgtEl>
                                        <p:attrNameLst>
                                          <p:attrName>style.visibility</p:attrName>
                                        </p:attrNameLst>
                                      </p:cBhvr>
                                      <p:to>
                                        <p:strVal val="visible"/>
                                      </p:to>
                                    </p:set>
                                    <p:animEffect transition="in" filter="fade">
                                      <p:cBhvr>
                                        <p:cTn id="42" dur="500"/>
                                        <p:tgtEl>
                                          <p:spTgt spid="19462">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9462">
                                            <p:txEl>
                                              <p:pRg st="9" end="9"/>
                                            </p:txEl>
                                          </p:spTgt>
                                        </p:tgtEl>
                                        <p:attrNameLst>
                                          <p:attrName>style.visibility</p:attrName>
                                        </p:attrNameLst>
                                      </p:cBhvr>
                                      <p:to>
                                        <p:strVal val="visible"/>
                                      </p:to>
                                    </p:set>
                                    <p:animEffect transition="in" filter="fade">
                                      <p:cBhvr>
                                        <p:cTn id="47" dur="500"/>
                                        <p:tgtEl>
                                          <p:spTgt spid="1946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42" name="フッター プレースホルダー 5"/>
          <p:cNvSpPr>
            <a:spLocks noGrp="1"/>
          </p:cNvSpPr>
          <p:nvPr>
            <p:ph type="ftr" sz="quarter" idx="11"/>
          </p:nvPr>
        </p:nvSpPr>
        <p:spPr bwMode="auto">
          <a:xfrm>
            <a:off x="5303838" y="6308726"/>
            <a:ext cx="4970462"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50000"/>
              </a:spcBef>
              <a:buFontTx/>
              <a:buNone/>
            </a:pPr>
            <a:r>
              <a:rPr kumimoji="0" lang="en-US" altLang="ja-JP" sz="1000">
                <a:solidFill>
                  <a:srgbClr val="898989"/>
                </a:solidFill>
                <a:latin typeface="HGPｺﾞｼｯｸM" panose="020B0600000000000000" pitchFamily="50" charset="-128"/>
                <a:ea typeface="HGPｺﾞｼｯｸM" panose="020B0600000000000000" pitchFamily="50" charset="-128"/>
              </a:rPr>
              <a:t>© 2017 Kid's Money School </a:t>
            </a:r>
            <a:endParaRPr lang="en-US" altLang="ja-JP" sz="1200">
              <a:solidFill>
                <a:srgbClr val="898989"/>
              </a:solidFill>
              <a:latin typeface="HGPｺﾞｼｯｸM" panose="020B0600000000000000" pitchFamily="50" charset="-128"/>
              <a:ea typeface="HGPｺﾞｼｯｸM" panose="020B0600000000000000" pitchFamily="50" charset="-128"/>
            </a:endParaRPr>
          </a:p>
        </p:txBody>
      </p:sp>
      <p:sp>
        <p:nvSpPr>
          <p:cNvPr id="163843" name="スライド番号プレースホルダー 6"/>
          <p:cNvSpPr>
            <a:spLocks noGrp="1"/>
          </p:cNvSpPr>
          <p:nvPr>
            <p:ph type="sldNum" sz="quarter" idx="12"/>
          </p:nvPr>
        </p:nvSpPr>
        <p:spPr bwMode="auto">
          <a:xfrm>
            <a:off x="8610600" y="6378575"/>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E47C8951-4F01-4647-A669-1FD3BF7F75CC}" type="slidenum">
              <a:rPr lang="en-US" altLang="ja-JP" sz="1200">
                <a:solidFill>
                  <a:srgbClr val="898989"/>
                </a:solidFill>
                <a:latin typeface="Times New Roman" panose="02020603050405020304" pitchFamily="18" charset="0"/>
              </a:rPr>
              <a:pPr>
                <a:spcBef>
                  <a:spcPct val="0"/>
                </a:spcBef>
                <a:buFontTx/>
                <a:buNone/>
              </a:pPr>
              <a:t>5</a:t>
            </a:fld>
            <a:endParaRPr lang="en-US" altLang="ja-JP" sz="1200">
              <a:solidFill>
                <a:srgbClr val="898989"/>
              </a:solidFill>
              <a:latin typeface="Times New Roman" panose="02020603050405020304" pitchFamily="18" charset="0"/>
            </a:endParaRPr>
          </a:p>
        </p:txBody>
      </p:sp>
      <p:pic>
        <p:nvPicPr>
          <p:cNvPr id="163844"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71701" y="4827589"/>
            <a:ext cx="3571875"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5" name="図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91301" y="3055938"/>
            <a:ext cx="3273425"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6" name="図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84951" y="4827589"/>
            <a:ext cx="3275013"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7" name="図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51063" y="3136900"/>
            <a:ext cx="3592512"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8" name="図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78064" y="1262063"/>
            <a:ext cx="3432175"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9" name="図 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591301" y="1270001"/>
            <a:ext cx="305752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50" name="テキスト ボックス 9"/>
          <p:cNvSpPr txBox="1">
            <a:spLocks noChangeArrowheads="1"/>
          </p:cNvSpPr>
          <p:nvPr/>
        </p:nvSpPr>
        <p:spPr bwMode="auto">
          <a:xfrm>
            <a:off x="1703389" y="1666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63851" name="Rectangle 3"/>
          <p:cNvSpPr>
            <a:spLocks noChangeArrowheads="1"/>
          </p:cNvSpPr>
          <p:nvPr/>
        </p:nvSpPr>
        <p:spPr bwMode="auto">
          <a:xfrm>
            <a:off x="1703389" y="55563"/>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a:solidFill>
                  <a:srgbClr val="FFFFFF"/>
                </a:solidFill>
                <a:latin typeface="メイリオ" panose="020B0604030504040204" pitchFamily="50" charset="-128"/>
                <a:ea typeface="メイリオ" panose="020B0604030504040204" pitchFamily="50" charset="-128"/>
                <a:cs typeface="メイリオ" panose="020B0604030504040204" pitchFamily="50" charset="-128"/>
              </a:rPr>
              <a:t>せかいのおかね</a:t>
            </a:r>
          </a:p>
        </p:txBody>
      </p:sp>
      <p:sp>
        <p:nvSpPr>
          <p:cNvPr id="163852" name="テキスト ボックス 2"/>
          <p:cNvSpPr txBox="1">
            <a:spLocks noChangeArrowheads="1"/>
          </p:cNvSpPr>
          <p:nvPr/>
        </p:nvSpPr>
        <p:spPr bwMode="auto">
          <a:xfrm>
            <a:off x="3309939" y="1909763"/>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3" name="テキスト ボックス 13"/>
          <p:cNvSpPr txBox="1">
            <a:spLocks noChangeArrowheads="1"/>
          </p:cNvSpPr>
          <p:nvPr/>
        </p:nvSpPr>
        <p:spPr bwMode="auto">
          <a:xfrm>
            <a:off x="7764463" y="5432426"/>
            <a:ext cx="129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4" name="テキスト ボックス 14"/>
          <p:cNvSpPr txBox="1">
            <a:spLocks noChangeArrowheads="1"/>
          </p:cNvSpPr>
          <p:nvPr/>
        </p:nvSpPr>
        <p:spPr bwMode="auto">
          <a:xfrm>
            <a:off x="7573964" y="3621088"/>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5" name="テキスト ボックス 15"/>
          <p:cNvSpPr txBox="1">
            <a:spLocks noChangeArrowheads="1"/>
          </p:cNvSpPr>
          <p:nvPr/>
        </p:nvSpPr>
        <p:spPr bwMode="auto">
          <a:xfrm>
            <a:off x="7472363" y="1831976"/>
            <a:ext cx="129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6" name="テキスト ボックス 16"/>
          <p:cNvSpPr txBox="1">
            <a:spLocks noChangeArrowheads="1"/>
          </p:cNvSpPr>
          <p:nvPr/>
        </p:nvSpPr>
        <p:spPr bwMode="auto">
          <a:xfrm>
            <a:off x="3346450" y="3668713"/>
            <a:ext cx="12969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7" name="テキスト ボックス 17"/>
          <p:cNvSpPr txBox="1">
            <a:spLocks noChangeArrowheads="1"/>
          </p:cNvSpPr>
          <p:nvPr/>
        </p:nvSpPr>
        <p:spPr bwMode="auto">
          <a:xfrm>
            <a:off x="3503614" y="5472113"/>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Tree>
    <p:extLst>
      <p:ext uri="{BB962C8B-B14F-4D97-AF65-F5344CB8AC3E}">
        <p14:creationId xmlns:p14="http://schemas.microsoft.com/office/powerpoint/2010/main" val="4062913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5890" name="図 7" descr="18788491_1212895715489455_441787661_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43700" y="992189"/>
            <a:ext cx="2520950"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1" name="フッター プレースホルダー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65892" name="スライド番号プレースホルダー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7308BDC-39C3-404A-AE85-8F334BD603B9}" type="slidenum">
              <a:rPr lang="ja-JP" altLang="en-US" sz="1200">
                <a:solidFill>
                  <a:srgbClr val="898989"/>
                </a:solidFill>
                <a:latin typeface="Times New Roman" panose="02020603050405020304" pitchFamily="18" charset="0"/>
              </a:rPr>
              <a:pPr>
                <a:spcBef>
                  <a:spcPct val="0"/>
                </a:spcBef>
                <a:buFontTx/>
                <a:buNone/>
              </a:pPr>
              <a:t>6</a:t>
            </a:fld>
            <a:endParaRPr lang="en-US" altLang="ja-JP" sz="1200">
              <a:solidFill>
                <a:srgbClr val="898989"/>
              </a:solidFill>
              <a:latin typeface="Times New Roman" panose="02020603050405020304" pitchFamily="18" charset="0"/>
            </a:endParaRPr>
          </a:p>
        </p:txBody>
      </p:sp>
      <p:pic>
        <p:nvPicPr>
          <p:cNvPr id="165893" name="図 1" descr="18816033_1212896242156069_689040546_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0826" y="3933826"/>
            <a:ext cx="3787775"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4" name="図 2" descr="18816098_1212895722156121_486134551_n.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63975" y="1916114"/>
            <a:ext cx="170180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5" name="図 3" descr="18788491_1212895715489455_441787661_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12801"/>
            <a:ext cx="2520950"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6" name="テキスト ボックス 9"/>
          <p:cNvSpPr txBox="1">
            <a:spLocks noChangeArrowheads="1"/>
          </p:cNvSpPr>
          <p:nvPr/>
        </p:nvSpPr>
        <p:spPr bwMode="auto">
          <a:xfrm>
            <a:off x="1702594" y="261939"/>
            <a:ext cx="3600450"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65897" name="Rectangle 3"/>
          <p:cNvSpPr>
            <a:spLocks noChangeArrowheads="1"/>
          </p:cNvSpPr>
          <p:nvPr/>
        </p:nvSpPr>
        <p:spPr bwMode="auto">
          <a:xfrm>
            <a:off x="1774825" y="153195"/>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うさぎのパンや</a:t>
            </a:r>
          </a:p>
        </p:txBody>
      </p:sp>
      <p:sp>
        <p:nvSpPr>
          <p:cNvPr id="165898" name="テキスト ボックス 9"/>
          <p:cNvSpPr txBox="1">
            <a:spLocks noChangeArrowheads="1"/>
          </p:cNvSpPr>
          <p:nvPr/>
        </p:nvSpPr>
        <p:spPr bwMode="auto">
          <a:xfrm>
            <a:off x="6600826" y="261939"/>
            <a:ext cx="3600450"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65899" name="Rectangle 3"/>
          <p:cNvSpPr>
            <a:spLocks noChangeArrowheads="1"/>
          </p:cNvSpPr>
          <p:nvPr/>
        </p:nvSpPr>
        <p:spPr bwMode="auto">
          <a:xfrm>
            <a:off x="6889751" y="261940"/>
            <a:ext cx="4103688"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かめのパンや</a:t>
            </a:r>
          </a:p>
        </p:txBody>
      </p:sp>
    </p:spTree>
    <p:extLst>
      <p:ext uri="{BB962C8B-B14F-4D97-AF65-F5344CB8AC3E}">
        <p14:creationId xmlns:p14="http://schemas.microsoft.com/office/powerpoint/2010/main" val="823457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図 3" descr="18788491_1212895715489455_441787661_n.jpg">
            <a:extLst>
              <a:ext uri="{FF2B5EF4-FFF2-40B4-BE49-F238E27FC236}">
                <a16:creationId xmlns:a16="http://schemas.microsoft.com/office/drawing/2014/main" id="{DFF14944-C2A9-4650-AC4C-6F939837AA1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8464" y="293689"/>
            <a:ext cx="277177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27" name="図 7" descr="18788491_1212895715489455_441787661_n.jpg">
            <a:extLst>
              <a:ext uri="{FF2B5EF4-FFF2-40B4-BE49-F238E27FC236}">
                <a16:creationId xmlns:a16="http://schemas.microsoft.com/office/drawing/2014/main" id="{99F3B0AD-8B84-48BA-8B74-4F13667FAB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40489" y="65088"/>
            <a:ext cx="3311525"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8" name="フッター プレースホルダー 1">
            <a:extLst>
              <a:ext uri="{FF2B5EF4-FFF2-40B4-BE49-F238E27FC236}">
                <a16:creationId xmlns:a16="http://schemas.microsoft.com/office/drawing/2014/main" id="{4598B3E6-808D-498A-9B73-5A8C21E018D3}"/>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4629" name="スライド番号プレースホルダー 2">
            <a:extLst>
              <a:ext uri="{FF2B5EF4-FFF2-40B4-BE49-F238E27FC236}">
                <a16:creationId xmlns:a16="http://schemas.microsoft.com/office/drawing/2014/main" id="{F240DE08-A3D3-49C8-B99F-A093DFC35FF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20D7A79-6847-491F-8CF8-EFADAB96859D}" type="slidenum">
              <a:rPr lang="ja-JP" altLang="en-US" sz="1200">
                <a:solidFill>
                  <a:srgbClr val="898989"/>
                </a:solidFill>
                <a:latin typeface="Times New Roman" panose="02020603050405020304" pitchFamily="18" charset="0"/>
              </a:rPr>
              <a:pPr>
                <a:spcBef>
                  <a:spcPct val="0"/>
                </a:spcBef>
                <a:buFontTx/>
                <a:buNone/>
              </a:pPr>
              <a:t>7</a:t>
            </a:fld>
            <a:endParaRPr lang="en-US" altLang="ja-JP" sz="1200">
              <a:solidFill>
                <a:srgbClr val="898989"/>
              </a:solidFill>
              <a:latin typeface="Times New Roman" panose="02020603050405020304" pitchFamily="18" charset="0"/>
            </a:endParaRPr>
          </a:p>
        </p:txBody>
      </p:sp>
      <p:pic>
        <p:nvPicPr>
          <p:cNvPr id="72710" name="図 1" descr="18816033_1212896242156069_689040546_n.jpg">
            <a:extLst>
              <a:ext uri="{FF2B5EF4-FFF2-40B4-BE49-F238E27FC236}">
                <a16:creationId xmlns:a16="http://schemas.microsoft.com/office/drawing/2014/main" id="{DC37EB04-6498-48B7-B601-BC02BC124E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0826" y="3890963"/>
            <a:ext cx="3787775"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1" name="図 2" descr="18816098_1212895722156121_486134551_n.jpg">
            <a:extLst>
              <a:ext uri="{FF2B5EF4-FFF2-40B4-BE49-F238E27FC236}">
                <a16:creationId xmlns:a16="http://schemas.microsoft.com/office/drawing/2014/main" id="{7B332CF6-DDCC-46DF-89DF-1D3A4A42B86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4838" y="1812926"/>
            <a:ext cx="170180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32" name="Rectangle 3">
            <a:extLst>
              <a:ext uri="{FF2B5EF4-FFF2-40B4-BE49-F238E27FC236}">
                <a16:creationId xmlns:a16="http://schemas.microsoft.com/office/drawing/2014/main" id="{668D37E0-D0F6-495B-B184-0095C5C4AAD5}"/>
              </a:ext>
            </a:extLst>
          </p:cNvPr>
          <p:cNvSpPr>
            <a:spLocks noChangeArrowheads="1"/>
          </p:cNvSpPr>
          <p:nvPr/>
        </p:nvSpPr>
        <p:spPr bwMode="auto">
          <a:xfrm>
            <a:off x="1703389" y="55563"/>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a:solidFill>
                  <a:srgbClr val="FFFFFF"/>
                </a:solidFill>
                <a:latin typeface="メイリオ" panose="020B0604030504040204" pitchFamily="50" charset="-128"/>
                <a:ea typeface="メイリオ" panose="020B0604030504040204" pitchFamily="50" charset="-128"/>
              </a:rPr>
              <a:t>うさぎのパンや</a:t>
            </a:r>
          </a:p>
        </p:txBody>
      </p:sp>
      <p:sp>
        <p:nvSpPr>
          <p:cNvPr id="154633" name="Rectangle 3">
            <a:extLst>
              <a:ext uri="{FF2B5EF4-FFF2-40B4-BE49-F238E27FC236}">
                <a16:creationId xmlns:a16="http://schemas.microsoft.com/office/drawing/2014/main" id="{89D94F6A-61A5-4731-BC64-3B867C871AC1}"/>
              </a:ext>
            </a:extLst>
          </p:cNvPr>
          <p:cNvSpPr>
            <a:spLocks noChangeArrowheads="1"/>
          </p:cNvSpPr>
          <p:nvPr/>
        </p:nvSpPr>
        <p:spPr bwMode="auto">
          <a:xfrm>
            <a:off x="6889750" y="188914"/>
            <a:ext cx="4103688"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a:solidFill>
                  <a:srgbClr val="FFFFFF"/>
                </a:solidFill>
                <a:latin typeface="メイリオ" panose="020B0604030504040204" pitchFamily="50" charset="-128"/>
                <a:ea typeface="メイリオ" panose="020B0604030504040204" pitchFamily="50" charset="-128"/>
              </a:rPr>
              <a:t>かめのパンや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6501"/>
                                        </p:tgtEl>
                                        <p:attrNameLst>
                                          <p:attrName>style.visibility</p:attrName>
                                        </p:attrNameLst>
                                      </p:cBhvr>
                                      <p:to>
                                        <p:strVal val="visible"/>
                                      </p:to>
                                    </p:set>
                                    <p:anim calcmode="lin" valueType="num">
                                      <p:cBhvr additive="base">
                                        <p:cTn id="7" dur="500" fill="hold"/>
                                        <p:tgtEl>
                                          <p:spTgt spid="106501"/>
                                        </p:tgtEl>
                                        <p:attrNameLst>
                                          <p:attrName>ppt_x</p:attrName>
                                        </p:attrNameLst>
                                      </p:cBhvr>
                                      <p:tavLst>
                                        <p:tav tm="0">
                                          <p:val>
                                            <p:strVal val="#ppt_x"/>
                                          </p:val>
                                        </p:tav>
                                        <p:tav tm="100000">
                                          <p:val>
                                            <p:strVal val="#ppt_x"/>
                                          </p:val>
                                        </p:tav>
                                      </p:tavLst>
                                    </p:anim>
                                    <p:anim calcmode="lin" valueType="num">
                                      <p:cBhvr additive="base">
                                        <p:cTn id="8" dur="500" fill="hold"/>
                                        <p:tgtEl>
                                          <p:spTgt spid="1065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6" presetClass="emph" presetSubtype="0" fill="hold" nodeType="clickEffect">
                                  <p:stCondLst>
                                    <p:cond delay="0"/>
                                  </p:stCondLst>
                                  <p:childTnLst>
                                    <p:animEffect transition="out" filter="fade">
                                      <p:cBhvr>
                                        <p:cTn id="12" dur="500" tmFilter="0, 0; .2, .5; .8, .5; 1, 0"/>
                                        <p:tgtEl>
                                          <p:spTgt spid="72710"/>
                                        </p:tgtEl>
                                      </p:cBhvr>
                                    </p:animEffect>
                                    <p:animScale>
                                      <p:cBhvr>
                                        <p:cTn id="13" dur="250" autoRev="1" fill="hold"/>
                                        <p:tgtEl>
                                          <p:spTgt spid="72710"/>
                                        </p:tgtEl>
                                      </p:cBhvr>
                                      <p:by x="105000" y="105000"/>
                                    </p:animScale>
                                  </p:childTnLst>
                                </p:cTn>
                              </p:par>
                            </p:childTnLst>
                          </p:cTn>
                        </p:par>
                      </p:childTnLst>
                    </p:cTn>
                  </p:par>
                  <p:par>
                    <p:cTn id="14" fill="hold" nodeType="clickPar">
                      <p:stCondLst>
                        <p:cond delay="indefinite"/>
                      </p:stCondLst>
                      <p:childTnLst>
                        <p:par>
                          <p:cTn id="15" fill="hold" nodeType="withGroup">
                            <p:stCondLst>
                              <p:cond delay="0"/>
                            </p:stCondLst>
                            <p:childTnLst>
                              <p:par>
                                <p:cTn id="16" presetID="26" presetClass="emph" presetSubtype="0" fill="hold" nodeType="clickEffect">
                                  <p:stCondLst>
                                    <p:cond delay="0"/>
                                  </p:stCondLst>
                                  <p:childTnLst>
                                    <p:animEffect transition="out" filter="fade">
                                      <p:cBhvr>
                                        <p:cTn id="17" dur="500" tmFilter="0, 0; .2, .5; .8, .5; 1, 0"/>
                                        <p:tgtEl>
                                          <p:spTgt spid="106501"/>
                                        </p:tgtEl>
                                      </p:cBhvr>
                                    </p:animEffect>
                                    <p:animScale>
                                      <p:cBhvr>
                                        <p:cTn id="18" dur="250" autoRev="1" fill="hold"/>
                                        <p:tgtEl>
                                          <p:spTgt spid="106501"/>
                                        </p:tgtEl>
                                      </p:cBhvr>
                                      <p:by x="105000" y="105000"/>
                                    </p:animScale>
                                  </p:childTnLst>
                                </p:cTn>
                              </p:par>
                            </p:childTnLst>
                          </p:cTn>
                        </p:par>
                      </p:childTnLst>
                    </p:cTn>
                  </p:par>
                  <p:par>
                    <p:cTn id="19" fill="hold" nodeType="clickPar">
                      <p:stCondLst>
                        <p:cond delay="indefinite"/>
                      </p:stCondLst>
                      <p:childTnLst>
                        <p:par>
                          <p:cTn id="20" fill="hold" nodeType="withGroup">
                            <p:stCondLst>
                              <p:cond delay="0"/>
                            </p:stCondLst>
                            <p:childTnLst>
                              <p:par>
                                <p:cTn id="21" presetID="42" presetClass="exit" presetSubtype="0" fill="hold" nodeType="clickEffect">
                                  <p:stCondLst>
                                    <p:cond delay="0"/>
                                  </p:stCondLst>
                                  <p:childTnLst>
                                    <p:animEffect transition="out" filter="fade">
                                      <p:cBhvr>
                                        <p:cTn id="22" dur="1000"/>
                                        <p:tgtEl>
                                          <p:spTgt spid="106501"/>
                                        </p:tgtEl>
                                      </p:cBhvr>
                                    </p:animEffect>
                                    <p:anim calcmode="lin" valueType="num">
                                      <p:cBhvr>
                                        <p:cTn id="23" dur="1000"/>
                                        <p:tgtEl>
                                          <p:spTgt spid="106501"/>
                                        </p:tgtEl>
                                        <p:attrNameLst>
                                          <p:attrName>ppt_x</p:attrName>
                                        </p:attrNameLst>
                                      </p:cBhvr>
                                      <p:tavLst>
                                        <p:tav tm="0">
                                          <p:val>
                                            <p:strVal val="ppt_x"/>
                                          </p:val>
                                        </p:tav>
                                        <p:tav tm="100000">
                                          <p:val>
                                            <p:strVal val="ppt_x"/>
                                          </p:val>
                                        </p:tav>
                                      </p:tavLst>
                                    </p:anim>
                                    <p:anim calcmode="lin" valueType="num">
                                      <p:cBhvr>
                                        <p:cTn id="24" dur="1000"/>
                                        <p:tgtEl>
                                          <p:spTgt spid="106501"/>
                                        </p:tgtEl>
                                        <p:attrNameLst>
                                          <p:attrName>ppt_y</p:attrName>
                                        </p:attrNameLst>
                                      </p:cBhvr>
                                      <p:tavLst>
                                        <p:tav tm="0">
                                          <p:val>
                                            <p:strVal val="ppt_y"/>
                                          </p:val>
                                        </p:tav>
                                        <p:tav tm="100000">
                                          <p:val>
                                            <p:strVal val="ppt_y+.1"/>
                                          </p:val>
                                        </p:tav>
                                      </p:tavLst>
                                    </p:anim>
                                    <p:set>
                                      <p:cBhvr>
                                        <p:cTn id="25" dur="1" fill="hold">
                                          <p:stCondLst>
                                            <p:cond delay="999"/>
                                          </p:stCondLst>
                                        </p:cTn>
                                        <p:tgtEl>
                                          <p:spTgt spid="1065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スライド番号プレースホルダー 2">
            <a:extLst>
              <a:ext uri="{FF2B5EF4-FFF2-40B4-BE49-F238E27FC236}">
                <a16:creationId xmlns:a16="http://schemas.microsoft.com/office/drawing/2014/main" id="{60AF8EEC-99A2-48E9-8513-A19E64D516B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08B0D91E-1B71-4DF2-B222-97B05E3F1BA0}" type="slidenum">
              <a:rPr lang="ja-JP" altLang="en-US" sz="1200">
                <a:solidFill>
                  <a:srgbClr val="898989"/>
                </a:solidFill>
                <a:latin typeface="Times New Roman" panose="02020603050405020304" pitchFamily="18" charset="0"/>
              </a:rPr>
              <a:pPr>
                <a:spcBef>
                  <a:spcPct val="0"/>
                </a:spcBef>
                <a:buFontTx/>
                <a:buNone/>
              </a:pPr>
              <a:t>8</a:t>
            </a:fld>
            <a:endParaRPr lang="en-US" altLang="ja-JP" sz="1200">
              <a:solidFill>
                <a:srgbClr val="898989"/>
              </a:solidFill>
              <a:latin typeface="Times New Roman" panose="02020603050405020304" pitchFamily="18" charset="0"/>
            </a:endParaRPr>
          </a:p>
        </p:txBody>
      </p:sp>
      <p:pic>
        <p:nvPicPr>
          <p:cNvPr id="155651" name="図 1" descr="18816033_1212896242156069_689040546_n.jpg">
            <a:extLst>
              <a:ext uri="{FF2B5EF4-FFF2-40B4-BE49-F238E27FC236}">
                <a16:creationId xmlns:a16="http://schemas.microsoft.com/office/drawing/2014/main" id="{781FA820-CD7B-4426-8620-7F7FF99A0E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34629" y="3938405"/>
            <a:ext cx="3787775"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2" name="テキスト ボックス 9">
            <a:extLst>
              <a:ext uri="{FF2B5EF4-FFF2-40B4-BE49-F238E27FC236}">
                <a16:creationId xmlns:a16="http://schemas.microsoft.com/office/drawing/2014/main" id="{291632CA-5B7B-40BC-B832-CC9FF464EBCB}"/>
              </a:ext>
            </a:extLst>
          </p:cNvPr>
          <p:cNvSpPr txBox="1">
            <a:spLocks noChangeArrowheads="1"/>
          </p:cNvSpPr>
          <p:nvPr/>
        </p:nvSpPr>
        <p:spPr bwMode="auto">
          <a:xfrm>
            <a:off x="1695805" y="406735"/>
            <a:ext cx="3600450" cy="646112"/>
          </a:xfrm>
          <a:prstGeom prst="rect">
            <a:avLst/>
          </a:prstGeom>
          <a:solidFill>
            <a:schemeClr val="accent2"/>
          </a:solidFill>
          <a:ln>
            <a:no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en-US" altLang="ja-JP" sz="1800" dirty="0">
              <a:solidFill>
                <a:srgbClr val="000000"/>
              </a:solidFill>
              <a:latin typeface="UD デジタル 教科書体 NK-B" panose="02020700000000000000" pitchFamily="18" charset="-128"/>
              <a:ea typeface="UD デジタル 教科書体 NK-B" panose="02020700000000000000" pitchFamily="18" charset="-128"/>
            </a:endParaRPr>
          </a:p>
          <a:p>
            <a:pPr>
              <a:spcBef>
                <a:spcPct val="0"/>
              </a:spcBef>
              <a:buFontTx/>
              <a:buNone/>
            </a:pPr>
            <a:endParaRPr lang="ja-JP" altLang="en-US" sz="1800" dirty="0">
              <a:solidFill>
                <a:srgbClr val="000000"/>
              </a:solidFill>
              <a:latin typeface="UD デジタル 教科書体 NK-B" panose="02020700000000000000" pitchFamily="18" charset="-128"/>
              <a:ea typeface="UD デジタル 教科書体 NK-B" panose="02020700000000000000" pitchFamily="18" charset="-128"/>
            </a:endParaRPr>
          </a:p>
        </p:txBody>
      </p:sp>
      <p:sp>
        <p:nvSpPr>
          <p:cNvPr id="155653" name="Rectangle 3">
            <a:extLst>
              <a:ext uri="{FF2B5EF4-FFF2-40B4-BE49-F238E27FC236}">
                <a16:creationId xmlns:a16="http://schemas.microsoft.com/office/drawing/2014/main" id="{87F5C2DD-25DC-4874-9092-EE319968C9BD}"/>
              </a:ext>
            </a:extLst>
          </p:cNvPr>
          <p:cNvSpPr>
            <a:spLocks noChangeArrowheads="1"/>
          </p:cNvSpPr>
          <p:nvPr/>
        </p:nvSpPr>
        <p:spPr bwMode="auto">
          <a:xfrm>
            <a:off x="1921266" y="389914"/>
            <a:ext cx="327698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rPr>
              <a:t>かめのパンや</a:t>
            </a:r>
          </a:p>
        </p:txBody>
      </p:sp>
      <p:pic>
        <p:nvPicPr>
          <p:cNvPr id="155654" name="図 15">
            <a:extLst>
              <a:ext uri="{FF2B5EF4-FFF2-40B4-BE49-F238E27FC236}">
                <a16:creationId xmlns:a16="http://schemas.microsoft.com/office/drawing/2014/main" id="{F4294FFD-40BD-4EA6-82C1-98CAC2E83F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0720" y="2939694"/>
            <a:ext cx="4176712"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図 6">
            <a:extLst>
              <a:ext uri="{FF2B5EF4-FFF2-40B4-BE49-F238E27FC236}">
                <a16:creationId xmlns:a16="http://schemas.microsoft.com/office/drawing/2014/main" id="{57A4AD78-2471-4DBE-9436-893D4A09FE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0510847">
            <a:off x="3305158" y="3947179"/>
            <a:ext cx="10509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3">
            <a:extLst>
              <a:ext uri="{FF2B5EF4-FFF2-40B4-BE49-F238E27FC236}">
                <a16:creationId xmlns:a16="http://schemas.microsoft.com/office/drawing/2014/main" id="{C40772C7-B03D-4E83-8AD5-0EF09884535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540264">
            <a:off x="4448157" y="3721753"/>
            <a:ext cx="9318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図 8">
            <a:extLst>
              <a:ext uri="{FF2B5EF4-FFF2-40B4-BE49-F238E27FC236}">
                <a16:creationId xmlns:a16="http://schemas.microsoft.com/office/drawing/2014/main" id="{07905B90-F975-4AEC-AB7B-19ECE98FC4D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283887">
            <a:off x="2408219" y="4272616"/>
            <a:ext cx="9144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8" name="図 7" descr="18788491_1212895715489455_441787661_n.jpg">
            <a:extLst>
              <a:ext uri="{FF2B5EF4-FFF2-40B4-BE49-F238E27FC236}">
                <a16:creationId xmlns:a16="http://schemas.microsoft.com/office/drawing/2014/main" id="{D1774938-CE45-4527-B30D-5314450F70A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456363" y="187325"/>
            <a:ext cx="3116262" cy="348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図 6">
            <a:extLst>
              <a:ext uri="{FF2B5EF4-FFF2-40B4-BE49-F238E27FC236}">
                <a16:creationId xmlns:a16="http://schemas.microsoft.com/office/drawing/2014/main" id="{EE25F5D1-313B-4FB4-9501-232E68B783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20510847">
            <a:off x="3589320" y="4804429"/>
            <a:ext cx="1050925"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図 3">
            <a:extLst>
              <a:ext uri="{FF2B5EF4-FFF2-40B4-BE49-F238E27FC236}">
                <a16:creationId xmlns:a16="http://schemas.microsoft.com/office/drawing/2014/main" id="{981BDACD-4B64-40DE-A4E3-94013C32955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540264">
            <a:off x="4732320" y="4580591"/>
            <a:ext cx="9318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図 8">
            <a:extLst>
              <a:ext uri="{FF2B5EF4-FFF2-40B4-BE49-F238E27FC236}">
                <a16:creationId xmlns:a16="http://schemas.microsoft.com/office/drawing/2014/main" id="{41E6A65E-ADFD-4DF8-898A-2A63C09F554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283887">
            <a:off x="2692382" y="5129866"/>
            <a:ext cx="914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62" name="フッター プレースホルダー 1">
            <a:extLst>
              <a:ext uri="{FF2B5EF4-FFF2-40B4-BE49-F238E27FC236}">
                <a16:creationId xmlns:a16="http://schemas.microsoft.com/office/drawing/2014/main" id="{1683A84C-D6A0-4381-922D-1C8BD2ABA132}"/>
              </a:ext>
            </a:extLst>
          </p:cNvPr>
          <p:cNvSpPr>
            <a:spLocks noGrp="1"/>
          </p:cNvSpPr>
          <p:nvPr>
            <p:ph type="ftr" sz="quarter" idx="11"/>
          </p:nvPr>
        </p:nvSpPr>
        <p:spPr bwMode="auto">
          <a:xfrm>
            <a:off x="4872038" y="6356351"/>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図 2">
            <a:extLst>
              <a:ext uri="{FF2B5EF4-FFF2-40B4-BE49-F238E27FC236}">
                <a16:creationId xmlns:a16="http://schemas.microsoft.com/office/drawing/2014/main" id="{518D3C64-A3BF-44B4-878A-072414FC91C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04462" y="2811879"/>
            <a:ext cx="4176712" cy="371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5" name="フッター プレースホルダー 1">
            <a:extLst>
              <a:ext uri="{FF2B5EF4-FFF2-40B4-BE49-F238E27FC236}">
                <a16:creationId xmlns:a16="http://schemas.microsoft.com/office/drawing/2014/main" id="{5235D206-F2B3-4B96-B7F8-1A26E05776D6}"/>
              </a:ext>
            </a:extLst>
          </p:cNvPr>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6676" name="スライド番号プレースホルダー 2">
            <a:extLst>
              <a:ext uri="{FF2B5EF4-FFF2-40B4-BE49-F238E27FC236}">
                <a16:creationId xmlns:a16="http://schemas.microsoft.com/office/drawing/2014/main" id="{0B600357-38C2-4DBD-A5D7-5F2C12B4005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832A5FF-1C6A-4EC2-929D-AD9C85835683}" type="slidenum">
              <a:rPr lang="ja-JP" altLang="en-US" sz="1200">
                <a:solidFill>
                  <a:srgbClr val="898989"/>
                </a:solidFill>
                <a:latin typeface="Times New Roman" panose="02020603050405020304" pitchFamily="18" charset="0"/>
              </a:rPr>
              <a:pPr>
                <a:spcBef>
                  <a:spcPct val="0"/>
                </a:spcBef>
                <a:buFontTx/>
                <a:buNone/>
              </a:pPr>
              <a:t>9</a:t>
            </a:fld>
            <a:endParaRPr lang="en-US" altLang="ja-JP" sz="1200">
              <a:solidFill>
                <a:srgbClr val="898989"/>
              </a:solidFill>
              <a:latin typeface="Times New Roman" panose="02020603050405020304" pitchFamily="18" charset="0"/>
            </a:endParaRPr>
          </a:p>
        </p:txBody>
      </p:sp>
      <p:pic>
        <p:nvPicPr>
          <p:cNvPr id="156677" name="図 2" descr="18816098_1212895722156121_486134551_n.jpg">
            <a:extLst>
              <a:ext uri="{FF2B5EF4-FFF2-40B4-BE49-F238E27FC236}">
                <a16:creationId xmlns:a16="http://schemas.microsoft.com/office/drawing/2014/main" id="{330F9790-9F71-49D1-8F46-98C994CB8DA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67663" y="1628776"/>
            <a:ext cx="170180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6678" name="図 3" descr="18788491_1212895715489455_441787661_n.jpg">
            <a:extLst>
              <a:ext uri="{FF2B5EF4-FFF2-40B4-BE49-F238E27FC236}">
                <a16:creationId xmlns:a16="http://schemas.microsoft.com/office/drawing/2014/main" id="{55BF7C50-9B27-4BA3-92D0-55FF7E3801B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56012" y="869894"/>
            <a:ext cx="22733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9" name="テキスト ボックス 9">
            <a:extLst>
              <a:ext uri="{FF2B5EF4-FFF2-40B4-BE49-F238E27FC236}">
                <a16:creationId xmlns:a16="http://schemas.microsoft.com/office/drawing/2014/main" id="{9D4CB374-FE85-4E4F-A5C8-4D137C490E91}"/>
              </a:ext>
            </a:extLst>
          </p:cNvPr>
          <p:cNvSpPr txBox="1">
            <a:spLocks noChangeArrowheads="1"/>
          </p:cNvSpPr>
          <p:nvPr/>
        </p:nvSpPr>
        <p:spPr bwMode="auto">
          <a:xfrm>
            <a:off x="2706498" y="412804"/>
            <a:ext cx="3600450" cy="646112"/>
          </a:xfrm>
          <a:prstGeom prst="rect">
            <a:avLst/>
          </a:prstGeom>
          <a:solidFill>
            <a:schemeClr val="accent2"/>
          </a:solidFill>
          <a:ln>
            <a:no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endParaRPr lang="en-US" altLang="ja-JP" sz="1800">
              <a:solidFill>
                <a:srgbClr val="000000"/>
              </a:solidFill>
              <a:latin typeface="Times New Roman" panose="02020603050405020304" pitchFamily="18" charset="0"/>
            </a:endParaRPr>
          </a:p>
          <a:p>
            <a:pPr>
              <a:spcBef>
                <a:spcPct val="0"/>
              </a:spcBef>
              <a:buFontTx/>
              <a:buNone/>
            </a:pPr>
            <a:endParaRPr lang="ja-JP" altLang="en-US" sz="1800">
              <a:solidFill>
                <a:srgbClr val="000000"/>
              </a:solidFill>
              <a:latin typeface="Times New Roman" panose="02020603050405020304" pitchFamily="18" charset="0"/>
            </a:endParaRPr>
          </a:p>
        </p:txBody>
      </p:sp>
      <p:sp>
        <p:nvSpPr>
          <p:cNvPr id="156680" name="Rectangle 3">
            <a:extLst>
              <a:ext uri="{FF2B5EF4-FFF2-40B4-BE49-F238E27FC236}">
                <a16:creationId xmlns:a16="http://schemas.microsoft.com/office/drawing/2014/main" id="{A05DC55D-EE83-4059-99AC-D16B625C68D7}"/>
              </a:ext>
            </a:extLst>
          </p:cNvPr>
          <p:cNvSpPr>
            <a:spLocks noChangeArrowheads="1"/>
          </p:cNvSpPr>
          <p:nvPr/>
        </p:nvSpPr>
        <p:spPr bwMode="auto">
          <a:xfrm>
            <a:off x="2811972" y="326721"/>
            <a:ext cx="3389501"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rPr>
              <a:t>うさぎのパンや</a:t>
            </a:r>
          </a:p>
        </p:txBody>
      </p:sp>
      <p:pic>
        <p:nvPicPr>
          <p:cNvPr id="106509" name="図 6">
            <a:extLst>
              <a:ext uri="{FF2B5EF4-FFF2-40B4-BE49-F238E27FC236}">
                <a16:creationId xmlns:a16="http://schemas.microsoft.com/office/drawing/2014/main" id="{E6558483-53C7-41CC-9FF5-60A93B01FC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8259861">
            <a:off x="3718913" y="3819942"/>
            <a:ext cx="1081087"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図 6">
            <a:extLst>
              <a:ext uri="{FF2B5EF4-FFF2-40B4-BE49-F238E27FC236}">
                <a16:creationId xmlns:a16="http://schemas.microsoft.com/office/drawing/2014/main" id="{10A030E4-4724-47A4-8796-EF5110317A7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2068889">
            <a:off x="4836513" y="4273967"/>
            <a:ext cx="1081087"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3">
            <a:extLst>
              <a:ext uri="{FF2B5EF4-FFF2-40B4-BE49-F238E27FC236}">
                <a16:creationId xmlns:a16="http://schemas.microsoft.com/office/drawing/2014/main" id="{1E137015-E76A-4C4B-95BF-FE92A764989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3890275">
            <a:off x="2908493" y="5038347"/>
            <a:ext cx="9334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3">
            <a:extLst>
              <a:ext uri="{FF2B5EF4-FFF2-40B4-BE49-F238E27FC236}">
                <a16:creationId xmlns:a16="http://schemas.microsoft.com/office/drawing/2014/main" id="{05F12C66-ABB1-4561-BDCF-14C449074C6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7830032">
            <a:off x="4877787" y="3391316"/>
            <a:ext cx="9334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図 8">
            <a:extLst>
              <a:ext uri="{FF2B5EF4-FFF2-40B4-BE49-F238E27FC236}">
                <a16:creationId xmlns:a16="http://schemas.microsoft.com/office/drawing/2014/main" id="{AFDC51AC-800B-4A6F-AD64-FDAA063502A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27294">
            <a:off x="2833087" y="3896141"/>
            <a:ext cx="9144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図 8">
            <a:extLst>
              <a:ext uri="{FF2B5EF4-FFF2-40B4-BE49-F238E27FC236}">
                <a16:creationId xmlns:a16="http://schemas.microsoft.com/office/drawing/2014/main" id="{54E13A57-5DA5-4AA7-88C7-5306AB88A02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7274543">
            <a:off x="3779237" y="4643854"/>
            <a:ext cx="1052513"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6509"/>
                                        </p:tgtEl>
                                        <p:attrNameLst>
                                          <p:attrName>style.visibility</p:attrName>
                                        </p:attrNameLst>
                                      </p:cBhvr>
                                      <p:to>
                                        <p:strVal val="visible"/>
                                      </p:to>
                                    </p:set>
                                    <p:anim calcmode="lin" valueType="num">
                                      <p:cBhvr additive="base">
                                        <p:cTn id="19" dur="500" fill="hold"/>
                                        <p:tgtEl>
                                          <p:spTgt spid="106509"/>
                                        </p:tgtEl>
                                        <p:attrNameLst>
                                          <p:attrName>ppt_x</p:attrName>
                                        </p:attrNameLst>
                                      </p:cBhvr>
                                      <p:tavLst>
                                        <p:tav tm="0">
                                          <p:val>
                                            <p:strVal val="#ppt_x"/>
                                          </p:val>
                                        </p:tav>
                                        <p:tav tm="100000">
                                          <p:val>
                                            <p:strVal val="#ppt_x"/>
                                          </p:val>
                                        </p:tav>
                                      </p:tavLst>
                                    </p:anim>
                                    <p:anim calcmode="lin" valueType="num">
                                      <p:cBhvr additive="base">
                                        <p:cTn id="20" dur="500" fill="hold"/>
                                        <p:tgtEl>
                                          <p:spTgt spid="10650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スパイス">
  <a:themeElements>
    <a:clrScheme name="スパイス">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スパイス">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スパイス">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スパイス">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Office Theme</Template>
  <TotalTime>405</TotalTime>
  <Words>2063</Words>
  <Application>Microsoft Office PowerPoint</Application>
  <PresentationFormat>ワイド画面</PresentationFormat>
  <Paragraphs>468</Paragraphs>
  <Slides>48</Slides>
  <Notes>22</Notes>
  <HiddenSlides>0</HiddenSlides>
  <MMClips>0</MMClips>
  <ScaleCrop>false</ScaleCrop>
  <HeadingPairs>
    <vt:vector size="6" baseType="variant">
      <vt:variant>
        <vt:lpstr>使用されているフォント</vt:lpstr>
      </vt:variant>
      <vt:variant>
        <vt:i4>21</vt:i4>
      </vt:variant>
      <vt:variant>
        <vt:lpstr>テーマ</vt:lpstr>
      </vt:variant>
      <vt:variant>
        <vt:i4>2</vt:i4>
      </vt:variant>
      <vt:variant>
        <vt:lpstr>スライド タイトル</vt:lpstr>
      </vt:variant>
      <vt:variant>
        <vt:i4>48</vt:i4>
      </vt:variant>
    </vt:vector>
  </HeadingPairs>
  <TitlesOfParts>
    <vt:vector size="71" baseType="lpstr">
      <vt:lpstr>07やさしさゴシックボールド</vt:lpstr>
      <vt:lpstr>HGPｺﾞｼｯｸM</vt:lpstr>
      <vt:lpstr>HGP創英角ｺﾞｼｯｸUB</vt:lpstr>
      <vt:lpstr>HGP創英角ﾎﾟｯﾌﾟ体</vt:lpstr>
      <vt:lpstr>HGS創英ﾌﾟﾚｾﾞﾝｽEB</vt:lpstr>
      <vt:lpstr>HGS創英角ｺﾞｼｯｸUB</vt:lpstr>
      <vt:lpstr>HG丸ｺﾞｼｯｸM-PRO</vt:lpstr>
      <vt:lpstr>ＭＳ Ｐ明朝</vt:lpstr>
      <vt:lpstr>UD デジタル 教科書体 N-B</vt:lpstr>
      <vt:lpstr>UD デジタル 教科書体 NK-B</vt:lpstr>
      <vt:lpstr>UD デジタル 教科書体 NP-B</vt:lpstr>
      <vt:lpstr>メイリオ</vt:lpstr>
      <vt:lpstr>游ゴシック 本文</vt:lpstr>
      <vt:lpstr>Arial</vt:lpstr>
      <vt:lpstr>Calibri</vt:lpstr>
      <vt:lpstr>Calibri Light</vt:lpstr>
      <vt:lpstr>Century Schoolbook</vt:lpstr>
      <vt:lpstr>Garamond</vt:lpstr>
      <vt:lpstr>Times New Roman</vt:lpstr>
      <vt:lpstr>Wingdings</vt:lpstr>
      <vt:lpstr>Wingdings 2</vt:lpstr>
      <vt:lpstr>スパイス</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ご自身のプロフィール</vt:lpstr>
      <vt:lpstr>会社概要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旦那様　30歳 奥様　　29歳 お子様　3歳 お子様　1歳</vt:lpstr>
      <vt:lpstr>PowerPoint プレゼンテーション</vt:lpstr>
      <vt:lpstr>住宅資金</vt:lpstr>
      <vt:lpstr>旦那様　30歳 奥様　　29歳 お子様　3歳 お子様　1歳</vt:lpstr>
      <vt:lpstr>人生をお金で転ばない為には これらの資金計画が必要です</vt:lpstr>
      <vt:lpstr>  </vt:lpstr>
      <vt:lpstr>PowerPoint プレゼンテーション</vt:lpstr>
      <vt:lpstr>PowerPoint プレゼンテーション</vt:lpstr>
      <vt:lpstr>ライフプランをして キャッシュフロー表を作成してみましょう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Lenovo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おみせやさんごっこ～働くってなーに？～</dc:title>
  <dc:creator>一般社団法人日本こどもの生き抜く力育成協会;社団法人</dc:creator>
  <cp:lastModifiedBy>藤原 祐子</cp:lastModifiedBy>
  <cp:revision>42</cp:revision>
  <dcterms:created xsi:type="dcterms:W3CDTF">2018-02-04T07:09:48Z</dcterms:created>
  <dcterms:modified xsi:type="dcterms:W3CDTF">2021-06-17T00:40:36Z</dcterms:modified>
  <cp:version>1</cp:version>
</cp:coreProperties>
</file>