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56" r:id="rId3"/>
    <p:sldId id="257" r:id="rId4"/>
    <p:sldId id="265" r:id="rId5"/>
    <p:sldId id="266" r:id="rId6"/>
    <p:sldId id="267" r:id="rId7"/>
    <p:sldId id="264" r:id="rId8"/>
    <p:sldId id="263" r:id="rId9"/>
    <p:sldId id="258" r:id="rId10"/>
    <p:sldId id="268" r:id="rId11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7520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7520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3A3131A1-8E55-4A99-A8BB-F44627BA97F3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1" tIns="45501" rIns="91001" bIns="4550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45"/>
            <a:ext cx="5438140" cy="3908861"/>
          </a:xfrm>
          <a:prstGeom prst="rect">
            <a:avLst/>
          </a:prstGeom>
        </p:spPr>
        <p:txBody>
          <a:bodyPr vert="horz" lIns="91001" tIns="45501" rIns="91001" bIns="4550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118"/>
            <a:ext cx="2945659" cy="497520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9118"/>
            <a:ext cx="2945659" cy="497520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65267B38-41B8-43F7-B62F-927E5EA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4099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67B38-41B8-43F7-B62F-927E5EAA232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0252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F1DA-F70B-45F4-8DFD-7CEAC1F34BAF}" type="datetime1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062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3420-6455-41F6-90A1-C7B1293571F3}" type="datetime1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700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652B1-4B64-4CE8-AA7E-4BBDE8D0B33F}" type="datetime1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8873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70B9-DC94-42D9-AF6C-EF4AACF820DB}" type="datetime1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9033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29788-917D-43B9-B56F-B8E85B6C93AB}" type="datetime1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619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733F-2101-4D62-A42E-02B3C8266D86}" type="datetime1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8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8A789-B9C8-4C51-9F8A-92562FCC7A45}" type="datetime1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008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890D-3C7F-4CA4-AE23-944603A31721}" type="datetime1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911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49988-EC35-4DB9-9FC1-00063A79D0C9}" type="datetime1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460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2186-6E07-4EF9-B76C-61C75F6DC513}" type="datetime1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289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C8721-37E4-4DA7-B0E3-BE3DCC0475E4}" type="datetime1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684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4FF2C-48C7-4572-85F1-801B3554ED53}" type="datetime1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BA4BD-C039-40A5-A6C6-E8C4B2A059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03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7200" dirty="0">
                <a:solidFill>
                  <a:srgbClr val="FF33CC"/>
                </a:solidFill>
              </a:rPr>
              <a:t>うさぎ</a:t>
            </a:r>
            <a:r>
              <a:rPr kumimoji="1" lang="ja-JP" altLang="en-US" sz="7200" dirty="0"/>
              <a:t>と</a:t>
            </a:r>
            <a:r>
              <a:rPr kumimoji="1" lang="ja-JP" altLang="en-US" sz="7200" dirty="0">
                <a:solidFill>
                  <a:schemeClr val="accent6"/>
                </a:solidFill>
              </a:rPr>
              <a:t>かめ</a:t>
            </a:r>
            <a:r>
              <a:rPr kumimoji="1" lang="ja-JP" altLang="en-US" sz="7200" dirty="0"/>
              <a:t>の準備物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うさぎの</a:t>
            </a:r>
            <a:r>
              <a:rPr lang="ja-JP" altLang="en-US" sz="4400" dirty="0" err="1"/>
              <a:t>おめん</a:t>
            </a:r>
            <a:endParaRPr lang="en-US" altLang="ja-JP" sz="4400" dirty="0"/>
          </a:p>
          <a:p>
            <a:r>
              <a:rPr kumimoji="1" lang="ja-JP" altLang="en-US" sz="4400" dirty="0"/>
              <a:t>かめの</a:t>
            </a:r>
            <a:r>
              <a:rPr kumimoji="1" lang="ja-JP" altLang="en-US" sz="4400" dirty="0" err="1"/>
              <a:t>おめん</a:t>
            </a:r>
            <a:endParaRPr kumimoji="1" lang="en-US" altLang="ja-JP" sz="4400" dirty="0"/>
          </a:p>
          <a:p>
            <a:r>
              <a:rPr lang="ja-JP" altLang="en-US" sz="4400" dirty="0" err="1"/>
              <a:t>ぱん</a:t>
            </a:r>
            <a:r>
              <a:rPr lang="ja-JP" altLang="en-US" sz="4400" dirty="0"/>
              <a:t>数種類</a:t>
            </a:r>
            <a:endParaRPr lang="en-US" altLang="ja-JP" sz="4400" dirty="0"/>
          </a:p>
          <a:p>
            <a:r>
              <a:rPr lang="ja-JP" altLang="en-US" sz="4400" dirty="0"/>
              <a:t>うさぎの</a:t>
            </a:r>
            <a:r>
              <a:rPr lang="ja-JP" altLang="en-US" sz="4400" dirty="0" err="1"/>
              <a:t>ぱんや</a:t>
            </a:r>
            <a:r>
              <a:rPr lang="ja-JP" altLang="en-US" sz="4400" dirty="0"/>
              <a:t>屋根</a:t>
            </a:r>
            <a:endParaRPr lang="en-US" altLang="ja-JP" sz="4400" dirty="0"/>
          </a:p>
          <a:p>
            <a:r>
              <a:rPr kumimoji="1" lang="ja-JP" altLang="en-US" sz="4400" dirty="0"/>
              <a:t>かめの</a:t>
            </a:r>
            <a:r>
              <a:rPr kumimoji="1" lang="ja-JP" altLang="en-US" sz="4400" dirty="0" err="1"/>
              <a:t>ぱんや</a:t>
            </a:r>
            <a:r>
              <a:rPr kumimoji="1" lang="ja-JP" altLang="en-US" sz="4400" dirty="0"/>
              <a:t>屋根　</a:t>
            </a:r>
            <a:endParaRPr kumimoji="1" lang="en-US" altLang="ja-JP" sz="4400" dirty="0"/>
          </a:p>
          <a:p>
            <a:pPr marL="0" indent="0">
              <a:buNone/>
            </a:pPr>
            <a:r>
              <a:rPr kumimoji="1" lang="ja-JP" altLang="en-US" sz="4400" dirty="0"/>
              <a:t>（Ｐ７．８とＰ９．１０は合体させてください）</a:t>
            </a:r>
            <a:endParaRPr kumimoji="1" lang="en-US" altLang="ja-JP" sz="4400" dirty="0"/>
          </a:p>
          <a:p>
            <a:pPr marL="0" indent="0">
              <a:buNone/>
            </a:pPr>
            <a:endParaRPr kumimoji="1" lang="ja-JP" altLang="en-US" sz="44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7655008" y="6356350"/>
            <a:ext cx="4114800" cy="365125"/>
          </a:xfrm>
        </p:spPr>
        <p:txBody>
          <a:bodyPr/>
          <a:lstStyle/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648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06" y="1364687"/>
            <a:ext cx="10535389" cy="393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876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746518">
            <a:off x="3162884" y="-872616"/>
            <a:ext cx="5265309" cy="8207689"/>
          </a:xfrm>
          <a:prstGeom prst="rect">
            <a:avLst/>
          </a:prstGeom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8" name="フッター プレースホルダー 3"/>
          <p:cNvSpPr txBox="1">
            <a:spLocks/>
          </p:cNvSpPr>
          <p:nvPr/>
        </p:nvSpPr>
        <p:spPr>
          <a:xfrm>
            <a:off x="7655008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/>
              <a:t>© 2017 Kid's Money School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68098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212" y="1021078"/>
            <a:ext cx="8745706" cy="4630080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7" name="フッター プレースホルダー 3"/>
          <p:cNvSpPr txBox="1">
            <a:spLocks/>
          </p:cNvSpPr>
          <p:nvPr/>
        </p:nvSpPr>
        <p:spPr>
          <a:xfrm>
            <a:off x="7655008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/>
              <a:t>© 2017 Kid's Money School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84442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5374" y="196742"/>
            <a:ext cx="4314789" cy="299681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5374" y="3515194"/>
            <a:ext cx="4314789" cy="299681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4929" y="196742"/>
            <a:ext cx="4314789" cy="299681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4929" y="3501738"/>
            <a:ext cx="4314789" cy="2996817"/>
          </a:xfrm>
          <a:prstGeom prst="rect">
            <a:avLst/>
          </a:prstGeom>
        </p:spPr>
      </p:pic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1" name="フッター プレースホルダー 3"/>
          <p:cNvSpPr txBox="1">
            <a:spLocks/>
          </p:cNvSpPr>
          <p:nvPr/>
        </p:nvSpPr>
        <p:spPr>
          <a:xfrm>
            <a:off x="3601991" y="648961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© 2017 Kid's Money School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4107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3807" y="161969"/>
            <a:ext cx="4017760" cy="367582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296" y="3045652"/>
            <a:ext cx="4017760" cy="367582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7485" y="3018670"/>
            <a:ext cx="4017760" cy="367582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996" y="161970"/>
            <a:ext cx="4017760" cy="3675823"/>
          </a:xfrm>
          <a:prstGeom prst="rect">
            <a:avLst/>
          </a:prstGeom>
        </p:spPr>
      </p:pic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628672" y="6492875"/>
            <a:ext cx="4114800" cy="365125"/>
          </a:xfrm>
        </p:spPr>
        <p:txBody>
          <a:bodyPr/>
          <a:lstStyle/>
          <a:p>
            <a:r>
              <a:rPr kumimoji="1" lang="en-US" altLang="ja-JP" dirty="0"/>
              <a:t>© 2017 Kid's Money School</a:t>
            </a: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5423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410145" y="6456663"/>
            <a:ext cx="4114800" cy="365125"/>
          </a:xfrm>
        </p:spPr>
        <p:txBody>
          <a:bodyPr/>
          <a:lstStyle/>
          <a:p>
            <a:r>
              <a:rPr kumimoji="1" lang="en-US" altLang="ja-JP" dirty="0"/>
              <a:t>© 2017 Kid's Money School</a:t>
            </a: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85" y="436897"/>
            <a:ext cx="3916257" cy="2857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016" y="3326253"/>
            <a:ext cx="3916257" cy="2857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961" y="382664"/>
            <a:ext cx="3916257" cy="2857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219" y="3326253"/>
            <a:ext cx="3916257" cy="2857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6182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96" y="1685310"/>
            <a:ext cx="11170213" cy="393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208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>
          <a:xfrm>
            <a:off x="4038600" y="6464901"/>
            <a:ext cx="4114800" cy="365125"/>
          </a:xfrm>
        </p:spPr>
        <p:txBody>
          <a:bodyPr/>
          <a:lstStyle/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21" y="940197"/>
            <a:ext cx="11170213" cy="393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060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 2017 Kid's Money School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BA4BD-C039-40A5-A6C6-E8C4B2A059E7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11" y="1261166"/>
            <a:ext cx="10535389" cy="393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402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93</Words>
  <Application>Microsoft Office PowerPoint</Application>
  <PresentationFormat>ワイド画面</PresentationFormat>
  <Paragraphs>28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テーマ</vt:lpstr>
      <vt:lpstr>うさぎとかめの準備物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Lenovo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うさぎとかめの準備物</dc:title>
  <dc:creator>一般社団法人日本こどもの生き抜く力育成協会</dc:creator>
  <cp:lastModifiedBy>藤原 祐子</cp:lastModifiedBy>
  <cp:revision>7</cp:revision>
  <cp:lastPrinted>2017-06-04T09:43:39Z</cp:lastPrinted>
  <dcterms:created xsi:type="dcterms:W3CDTF">2017-06-03T02:10:48Z</dcterms:created>
  <dcterms:modified xsi:type="dcterms:W3CDTF">2021-06-15T22:21:37Z</dcterms:modified>
</cp:coreProperties>
</file>