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0" r:id="rId2"/>
    <p:sldId id="279" r:id="rId3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931"/>
    <a:srgbClr val="002B65"/>
    <a:srgbClr val="1F1F70"/>
    <a:srgbClr val="BEE6FA"/>
    <a:srgbClr val="852F3B"/>
    <a:srgbClr val="C91730"/>
    <a:srgbClr val="531D25"/>
    <a:srgbClr val="C16C5B"/>
    <a:srgbClr val="D1A44B"/>
    <a:srgbClr val="F6A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75" d="100"/>
          <a:sy n="75" d="100"/>
        </p:scale>
        <p:origin x="1596" y="-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DAE0-5F3C-46C2-ABE5-672BFE61CFE8}" type="datetimeFigureOut">
              <a:rPr kumimoji="1" lang="ja-JP" altLang="en-US" smtClean="0"/>
              <a:t>2023/9/10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5B6F-14D8-468E-88E0-26B955FA78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6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iroshima.oriduru@gmail.com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829739-87DB-692A-1A38-ECA4E0215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0" y="0"/>
            <a:ext cx="7559675" cy="1069415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328010" y="6726035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2B65"/>
                </a:solidFill>
              </a:rPr>
              <a:t>２０２３</a:t>
            </a:r>
            <a:r>
              <a:rPr kumimoji="1" lang="ja-JP" altLang="en-US" sz="1200" b="1" dirty="0">
                <a:solidFill>
                  <a:srgbClr val="002B65"/>
                </a:solidFill>
              </a:rPr>
              <a:t>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045692" y="6553944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2B65"/>
                </a:solidFill>
              </a:rPr>
              <a:t>12/3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304829" y="6756817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日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298555" y="704046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B65"/>
                </a:solidFill>
              </a:rPr>
              <a:t>10:00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13:</a:t>
            </a:r>
            <a:r>
              <a:rPr kumimoji="1" lang="en-US" altLang="ja-JP" b="1" dirty="0">
                <a:solidFill>
                  <a:srgbClr val="002B65"/>
                </a:solidFill>
              </a:rPr>
              <a:t>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697733" y="7135377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kumimoji="1" lang="en-US" altLang="ja-JP" sz="800" dirty="0"/>
              <a:t>9</a:t>
            </a:r>
            <a:r>
              <a:rPr kumimoji="1" lang="ja-JP" altLang="en-US" sz="800" dirty="0"/>
              <a:t>時</a:t>
            </a:r>
            <a:r>
              <a:rPr kumimoji="1" lang="en-US" altLang="ja-JP" sz="800" dirty="0"/>
              <a:t>30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B6E7FB-E9CA-B3B6-CE9A-65615E1ADB9C}"/>
              </a:ext>
            </a:extLst>
          </p:cNvPr>
          <p:cNvSpPr txBox="1"/>
          <p:nvPr/>
        </p:nvSpPr>
        <p:spPr>
          <a:xfrm>
            <a:off x="932272" y="8000753"/>
            <a:ext cx="160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/>
              <a:t>広島市南区比治山本町１６－２７</a:t>
            </a:r>
            <a:endParaRPr kumimoji="1" lang="ja-JP" altLang="en-US" sz="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D3EF18-EB79-850C-8E4B-A08A709E2D7A}"/>
              </a:ext>
            </a:extLst>
          </p:cNvPr>
          <p:cNvSpPr txBox="1"/>
          <p:nvPr/>
        </p:nvSpPr>
        <p:spPr>
          <a:xfrm>
            <a:off x="2848293" y="6726035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2B65"/>
                </a:solidFill>
              </a:rPr>
              <a:t>２０２３</a:t>
            </a:r>
            <a:r>
              <a:rPr kumimoji="1" lang="ja-JP" altLang="en-US" sz="1200" b="1" dirty="0">
                <a:solidFill>
                  <a:srgbClr val="002B65"/>
                </a:solidFill>
              </a:rPr>
              <a:t>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C42023-AD26-1C3E-D1F3-176E0A7B43F3}"/>
              </a:ext>
            </a:extLst>
          </p:cNvPr>
          <p:cNvSpPr txBox="1"/>
          <p:nvPr/>
        </p:nvSpPr>
        <p:spPr>
          <a:xfrm>
            <a:off x="3545898" y="6571763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2B65"/>
                </a:solidFill>
              </a:rPr>
              <a:t>12</a:t>
            </a:r>
            <a:r>
              <a:rPr kumimoji="1" lang="en-US" altLang="ja-JP" sz="3600" b="1" dirty="0">
                <a:solidFill>
                  <a:srgbClr val="002B65"/>
                </a:solidFill>
              </a:rPr>
              <a:t>/10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E06B4E8-053E-9E72-0EBE-FE44815CF70B}"/>
              </a:ext>
            </a:extLst>
          </p:cNvPr>
          <p:cNvSpPr/>
          <p:nvPr/>
        </p:nvSpPr>
        <p:spPr>
          <a:xfrm>
            <a:off x="4939224" y="6775356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日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B5CCD1-A330-8CB4-FF5F-4CA6DBAABD3B}"/>
              </a:ext>
            </a:extLst>
          </p:cNvPr>
          <p:cNvSpPr txBox="1"/>
          <p:nvPr/>
        </p:nvSpPr>
        <p:spPr>
          <a:xfrm>
            <a:off x="2838119" y="7050728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B65"/>
                </a:solidFill>
              </a:rPr>
              <a:t>10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13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61E668-A5B0-2D0A-FE90-92A8BA62035A}"/>
              </a:ext>
            </a:extLst>
          </p:cNvPr>
          <p:cNvSpPr txBox="1"/>
          <p:nvPr/>
        </p:nvSpPr>
        <p:spPr>
          <a:xfrm>
            <a:off x="4288553" y="7150448"/>
            <a:ext cx="973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en-US" altLang="ja-JP" sz="800" dirty="0"/>
              <a:t>9</a:t>
            </a:r>
            <a:r>
              <a:rPr kumimoji="1" lang="ja-JP" altLang="en-US" sz="800" dirty="0"/>
              <a:t>時</a:t>
            </a:r>
            <a:r>
              <a:rPr lang="en-US" altLang="ja-JP" sz="800" dirty="0"/>
              <a:t>30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923718" y="9244682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002B65"/>
                </a:solidFill>
                <a:latin typeface="Amasis MT Pro Black" panose="020B0604020202020204" pitchFamily="18" charset="0"/>
                <a:cs typeface="ADLaM Display" panose="02010000000000000000" pitchFamily="2" charset="0"/>
              </a:rPr>
              <a:t>１０組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3078751" y="8559907"/>
            <a:ext cx="282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キッズマネースクール</a:t>
            </a:r>
            <a:endParaRPr kumimoji="1" lang="en-US" altLang="ja-JP" sz="12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12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認定講師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87EBD80-F714-B304-7223-54C45EA9CF0C}"/>
              </a:ext>
            </a:extLst>
          </p:cNvPr>
          <p:cNvCxnSpPr/>
          <p:nvPr/>
        </p:nvCxnSpPr>
        <p:spPr>
          <a:xfrm>
            <a:off x="2840904" y="6750424"/>
            <a:ext cx="0" cy="1376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3045471" y="9040196"/>
            <a:ext cx="213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　　　</a:t>
            </a:r>
            <a:r>
              <a:rPr lang="ja-JP" altLang="en-US" b="1" dirty="0">
                <a:solidFill>
                  <a:srgbClr val="002B65"/>
                </a:solidFill>
              </a:rPr>
              <a:t>此本</a:t>
            </a:r>
            <a:r>
              <a:rPr kumimoji="1" lang="ja-JP" altLang="en-US" b="1" dirty="0">
                <a:solidFill>
                  <a:srgbClr val="002B65"/>
                </a:solidFill>
              </a:rPr>
              <a:t>　和彦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9EBC276-222C-F121-BDC1-0CFAB5107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70" y="9707246"/>
            <a:ext cx="2822388" cy="87795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F52E67-6236-E60E-D88D-A7EA76BB28CB}"/>
              </a:ext>
            </a:extLst>
          </p:cNvPr>
          <p:cNvSpPr/>
          <p:nvPr/>
        </p:nvSpPr>
        <p:spPr>
          <a:xfrm>
            <a:off x="1749960" y="4971278"/>
            <a:ext cx="904240" cy="518160"/>
          </a:xfrm>
          <a:prstGeom prst="rect">
            <a:avLst/>
          </a:prstGeom>
          <a:solidFill>
            <a:srgbClr val="E85931"/>
          </a:solidFill>
          <a:ln>
            <a:solidFill>
              <a:srgbClr val="E85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B7FFF3-4890-4931-2DF7-5158C0DBF1F2}"/>
              </a:ext>
            </a:extLst>
          </p:cNvPr>
          <p:cNvSpPr/>
          <p:nvPr/>
        </p:nvSpPr>
        <p:spPr>
          <a:xfrm>
            <a:off x="2630558" y="4971278"/>
            <a:ext cx="3517625" cy="518160"/>
          </a:xfrm>
          <a:prstGeom prst="rect">
            <a:avLst/>
          </a:prstGeom>
          <a:solidFill>
            <a:schemeClr val="bg1"/>
          </a:solidFill>
          <a:ln>
            <a:solidFill>
              <a:srgbClr val="E859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5A79A0F-FF71-5E57-272D-E43276D4D474}"/>
              </a:ext>
            </a:extLst>
          </p:cNvPr>
          <p:cNvSpPr txBox="1"/>
          <p:nvPr/>
        </p:nvSpPr>
        <p:spPr>
          <a:xfrm>
            <a:off x="1740758" y="508599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</a:rPr>
              <a:t>参加特典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6673EE0-B035-6F3D-C76A-BCEBE8885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685" y="7710558"/>
            <a:ext cx="1605011" cy="95618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E9C1933-3E97-4985-2974-5BDBCC826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558" y="5050891"/>
            <a:ext cx="3475021" cy="37798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86BA43D-95F3-8B50-28EC-F055329AC3E3}"/>
              </a:ext>
            </a:extLst>
          </p:cNvPr>
          <p:cNvSpPr txBox="1"/>
          <p:nvPr/>
        </p:nvSpPr>
        <p:spPr>
          <a:xfrm>
            <a:off x="527241" y="7324326"/>
            <a:ext cx="2794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b="1" dirty="0">
              <a:solidFill>
                <a:srgbClr val="002B65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haroni" panose="020B0604020202020204" pitchFamily="2" charset="-79"/>
            </a:endParaRPr>
          </a:p>
          <a:p>
            <a:r>
              <a:rPr lang="ja-JP" altLang="en-US" sz="1400" b="1" dirty="0">
                <a:solidFill>
                  <a:srgbClr val="002B6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haroni" panose="020B0604020202020204" pitchFamily="2" charset="-79"/>
              </a:rPr>
              <a:t>広島市南区民文化センター</a:t>
            </a:r>
            <a:endParaRPr lang="en-US" altLang="ja-JP" sz="1400" b="1" dirty="0">
              <a:solidFill>
                <a:srgbClr val="002B65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haroni" panose="020B0604020202020204" pitchFamily="2" charset="-79"/>
            </a:endParaRPr>
          </a:p>
          <a:p>
            <a:r>
              <a:rPr lang="ja-JP" altLang="en-US" sz="1400" b="1" dirty="0">
                <a:solidFill>
                  <a:srgbClr val="002B6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haroni" panose="020B0604020202020204" pitchFamily="2" charset="-79"/>
              </a:rPr>
              <a:t>３Ｆギャラリー</a:t>
            </a:r>
            <a:endParaRPr kumimoji="1" lang="ja-JP" altLang="en-US" sz="1400" b="1" dirty="0">
              <a:solidFill>
                <a:srgbClr val="002B65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haroni" panose="020B0604020202020204" pitchFamily="2" charset="-79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BE8D205-765F-6D00-DAB0-F3EC8EC1C9D6}"/>
              </a:ext>
            </a:extLst>
          </p:cNvPr>
          <p:cNvSpPr txBox="1"/>
          <p:nvPr/>
        </p:nvSpPr>
        <p:spPr>
          <a:xfrm>
            <a:off x="3045471" y="7317294"/>
            <a:ext cx="2794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b="1" dirty="0">
              <a:solidFill>
                <a:srgbClr val="002B65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haroni" panose="020B0604020202020204" pitchFamily="2" charset="-79"/>
            </a:endParaRPr>
          </a:p>
          <a:p>
            <a:r>
              <a:rPr lang="ja-JP" altLang="en-US" sz="1400" b="1" dirty="0">
                <a:solidFill>
                  <a:srgbClr val="002B6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haroni" panose="020B0604020202020204" pitchFamily="2" charset="-79"/>
              </a:rPr>
              <a:t>広島市南区民文化センター</a:t>
            </a:r>
            <a:endParaRPr lang="en-US" altLang="ja-JP" sz="1400" b="1" dirty="0">
              <a:solidFill>
                <a:srgbClr val="002B65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haroni" panose="020B0604020202020204" pitchFamily="2" charset="-79"/>
            </a:endParaRPr>
          </a:p>
          <a:p>
            <a:r>
              <a:rPr lang="ja-JP" altLang="en-US" sz="1400" b="1" dirty="0">
                <a:solidFill>
                  <a:srgbClr val="002B6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haroni" panose="020B0604020202020204" pitchFamily="2" charset="-79"/>
              </a:rPr>
              <a:t>３Ｆギャラリー</a:t>
            </a:r>
            <a:endParaRPr kumimoji="1" lang="ja-JP" altLang="en-US" sz="1400" b="1" dirty="0">
              <a:solidFill>
                <a:srgbClr val="002B65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Aharoni" panose="020B0604020202020204" pitchFamily="2" charset="-79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DD687A-7D13-D45F-EF0E-EEFE136CA797}"/>
              </a:ext>
            </a:extLst>
          </p:cNvPr>
          <p:cNvSpPr txBox="1"/>
          <p:nvPr/>
        </p:nvSpPr>
        <p:spPr>
          <a:xfrm>
            <a:off x="3445014" y="8007880"/>
            <a:ext cx="1770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広島市南区比治山本町１６－２７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8D0909D-EBFB-ACA3-6773-B86279BB73EE}"/>
              </a:ext>
            </a:extLst>
          </p:cNvPr>
          <p:cNvSpPr txBox="1"/>
          <p:nvPr/>
        </p:nvSpPr>
        <p:spPr>
          <a:xfrm>
            <a:off x="2254949" y="9590682"/>
            <a:ext cx="2822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一般社団法人</a:t>
            </a:r>
            <a:endParaRPr kumimoji="1" lang="en-US" altLang="ja-JP" sz="12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日本子どもの生き抜く力育成協会</a:t>
            </a:r>
            <a:endParaRPr lang="en-US" altLang="ja-JP" sz="12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広島おりづる校</a:t>
            </a:r>
            <a:endParaRPr kumimoji="1" lang="en-US" altLang="ja-JP" sz="12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en-US" altLang="ja-JP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hiroshima.oriduru@gmail.com</a:t>
            </a:r>
            <a:endParaRPr lang="en-US" altLang="ja-JP" sz="12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ja-JP" altLang="en-US" sz="12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担当者　原一仁　　</a:t>
            </a:r>
            <a:r>
              <a:rPr lang="en-US" altLang="ja-JP" sz="1000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080-5238-2387</a:t>
            </a:r>
          </a:p>
          <a:p>
            <a:endParaRPr kumimoji="1" lang="en-US" altLang="ja-JP" sz="12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ja-JP" altLang="en-US" sz="1200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B4D06-42FE-383E-7F94-28C81D39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11" y="9570147"/>
            <a:ext cx="1102613" cy="11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911F05B-67F6-F4F7-CC16-CA17B7E9B587}"/>
              </a:ext>
            </a:extLst>
          </p:cNvPr>
          <p:cNvSpPr/>
          <p:nvPr/>
        </p:nvSpPr>
        <p:spPr>
          <a:xfrm>
            <a:off x="62998" y="9639886"/>
            <a:ext cx="1102613" cy="203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6DAC2E-46CA-0F3E-B5FB-68A511C99EDC}"/>
              </a:ext>
            </a:extLst>
          </p:cNvPr>
          <p:cNvSpPr txBox="1"/>
          <p:nvPr/>
        </p:nvSpPr>
        <p:spPr>
          <a:xfrm>
            <a:off x="0" y="9630628"/>
            <a:ext cx="1300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お申し込みはこちら→</a:t>
            </a:r>
          </a:p>
        </p:txBody>
      </p:sp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2AA0BBA0-7919-B757-3D5E-1DD8F7845B9B}"/>
              </a:ext>
            </a:extLst>
          </p:cNvPr>
          <p:cNvSpPr/>
          <p:nvPr/>
        </p:nvSpPr>
        <p:spPr>
          <a:xfrm>
            <a:off x="4277410" y="133283"/>
            <a:ext cx="1176160" cy="693486"/>
          </a:xfrm>
          <a:prstGeom prst="wedgeEllipseCallout">
            <a:avLst>
              <a:gd name="adj1" fmla="val -38063"/>
              <a:gd name="adj2" fmla="val 100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B8D941D-06C2-4EC4-022D-FBBE504114A4}"/>
              </a:ext>
            </a:extLst>
          </p:cNvPr>
          <p:cNvSpPr/>
          <p:nvPr/>
        </p:nvSpPr>
        <p:spPr>
          <a:xfrm>
            <a:off x="3476787" y="326138"/>
            <a:ext cx="277740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裏面もあるよ</a:t>
            </a:r>
            <a:r>
              <a:rPr lang="en-US" altLang="ja-JP" sz="1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!!</a:t>
            </a:r>
            <a:endParaRPr lang="ja-JP" altLang="en-US" sz="1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94FEDA-94D0-1307-F32A-29FE603BB466}"/>
              </a:ext>
            </a:extLst>
          </p:cNvPr>
          <p:cNvSpPr txBox="1"/>
          <p:nvPr/>
        </p:nvSpPr>
        <p:spPr>
          <a:xfrm>
            <a:off x="298555" y="728162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B65"/>
                </a:solidFill>
              </a:rPr>
              <a:t>14:00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17:</a:t>
            </a:r>
            <a:r>
              <a:rPr kumimoji="1" lang="en-US" altLang="ja-JP" b="1" dirty="0">
                <a:solidFill>
                  <a:srgbClr val="002B65"/>
                </a:solidFill>
              </a:rPr>
              <a:t>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9007C66-27E6-3D18-AF12-04CE8A04959A}"/>
              </a:ext>
            </a:extLst>
          </p:cNvPr>
          <p:cNvSpPr txBox="1"/>
          <p:nvPr/>
        </p:nvSpPr>
        <p:spPr>
          <a:xfrm>
            <a:off x="1697733" y="7383421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en-US" altLang="ja-JP" sz="800" dirty="0"/>
              <a:t>13</a:t>
            </a:r>
            <a:r>
              <a:rPr kumimoji="1" lang="ja-JP" altLang="en-US" sz="800" dirty="0"/>
              <a:t>時</a:t>
            </a:r>
            <a:r>
              <a:rPr kumimoji="1" lang="en-US" altLang="ja-JP" sz="800" dirty="0"/>
              <a:t>30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8ACE2A5-78CB-B68B-550C-DD46390861BF}"/>
              </a:ext>
            </a:extLst>
          </p:cNvPr>
          <p:cNvSpPr txBox="1"/>
          <p:nvPr/>
        </p:nvSpPr>
        <p:spPr>
          <a:xfrm>
            <a:off x="4288553" y="7376938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en-US" altLang="ja-JP" sz="800" dirty="0"/>
              <a:t>13</a:t>
            </a:r>
            <a:r>
              <a:rPr kumimoji="1" lang="ja-JP" altLang="en-US" sz="800" dirty="0"/>
              <a:t>時</a:t>
            </a:r>
            <a:r>
              <a:rPr kumimoji="1" lang="en-US" altLang="ja-JP" sz="800" dirty="0"/>
              <a:t>30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3B6731-159F-3CF5-00BF-29B157B6687F}"/>
              </a:ext>
            </a:extLst>
          </p:cNvPr>
          <p:cNvSpPr txBox="1"/>
          <p:nvPr/>
        </p:nvSpPr>
        <p:spPr>
          <a:xfrm>
            <a:off x="2838119" y="727663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B65"/>
                </a:solidFill>
              </a:rPr>
              <a:t>14:00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17:</a:t>
            </a:r>
            <a:r>
              <a:rPr kumimoji="1" lang="en-US" altLang="ja-JP" b="1" dirty="0">
                <a:solidFill>
                  <a:srgbClr val="002B65"/>
                </a:solidFill>
              </a:rPr>
              <a:t>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0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339EF1-5E4B-1CC0-5870-F975A0F39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288</TotalTime>
  <Words>113</Words>
  <Application>Microsoft Office PowerPoint</Application>
  <PresentationFormat>ユーザー設定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UDゴシック</vt:lpstr>
      <vt:lpstr>HGｺﾞｼｯｸM</vt:lpstr>
      <vt:lpstr>メイリオ</vt:lpstr>
      <vt:lpstr>游ゴシック</vt:lpstr>
      <vt:lpstr>Amasis MT Pro Black</vt:lpstr>
      <vt:lpstr>Arial</vt:lpstr>
      <vt:lpstr>Broadway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Tachibana, Shinichi</cp:lastModifiedBy>
  <cp:revision>24</cp:revision>
  <cp:lastPrinted>2023-09-06T02:50:31Z</cp:lastPrinted>
  <dcterms:created xsi:type="dcterms:W3CDTF">2022-10-21T02:20:57Z</dcterms:created>
  <dcterms:modified xsi:type="dcterms:W3CDTF">2023-09-10T01:54:32Z</dcterms:modified>
</cp:coreProperties>
</file>