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9" r:id="rId3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931"/>
    <a:srgbClr val="002B65"/>
    <a:srgbClr val="1F1F70"/>
    <a:srgbClr val="BEE6FA"/>
    <a:srgbClr val="852F3B"/>
    <a:srgbClr val="C91730"/>
    <a:srgbClr val="531D25"/>
    <a:srgbClr val="C16C5B"/>
    <a:srgbClr val="D1A44B"/>
    <a:srgbClr val="F6A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117" d="100"/>
          <a:sy n="117" d="100"/>
        </p:scale>
        <p:origin x="1032" y="-19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本 大介" userId="88deb417-893b-49f7-b53a-000cab442e5c" providerId="ADAL" clId="{475EB96D-3888-4BDC-9EED-13F4B20DA4E4}"/>
    <pc:docChg chg="undo custSel modSld">
      <pc:chgData name="山本 大介" userId="88deb417-893b-49f7-b53a-000cab442e5c" providerId="ADAL" clId="{475EB96D-3888-4BDC-9EED-13F4B20DA4E4}" dt="2024-03-06T07:10:31.602" v="71" actId="1076"/>
      <pc:docMkLst>
        <pc:docMk/>
      </pc:docMkLst>
      <pc:sldChg chg="addSp modSp mod">
        <pc:chgData name="山本 大介" userId="88deb417-893b-49f7-b53a-000cab442e5c" providerId="ADAL" clId="{475EB96D-3888-4BDC-9EED-13F4B20DA4E4}" dt="2024-03-06T07:10:31.602" v="71" actId="1076"/>
        <pc:sldMkLst>
          <pc:docMk/>
          <pc:sldMk cId="2612792034" sldId="282"/>
        </pc:sldMkLst>
        <pc:spChg chg="add mod">
          <ac:chgData name="山本 大介" userId="88deb417-893b-49f7-b53a-000cab442e5c" providerId="ADAL" clId="{475EB96D-3888-4BDC-9EED-13F4B20DA4E4}" dt="2024-03-06T07:10:31.602" v="71" actId="1076"/>
          <ac:spMkLst>
            <pc:docMk/>
            <pc:sldMk cId="2612792034" sldId="282"/>
            <ac:spMk id="15" creationId="{806CF844-F1F0-447C-9694-82D7C19D8377}"/>
          </ac:spMkLst>
        </pc:spChg>
        <pc:spChg chg="mod">
          <ac:chgData name="山本 大介" userId="88deb417-893b-49f7-b53a-000cab442e5c" providerId="ADAL" clId="{475EB96D-3888-4BDC-9EED-13F4B20DA4E4}" dt="2024-03-06T06:58:17.540" v="1" actId="20577"/>
          <ac:spMkLst>
            <pc:docMk/>
            <pc:sldMk cId="2612792034" sldId="282"/>
            <ac:spMk id="27" creationId="{F24F7245-1784-4222-0696-150F27F99C7D}"/>
          </ac:spMkLst>
        </pc:spChg>
        <pc:spChg chg="mod">
          <ac:chgData name="山本 大介" userId="88deb417-893b-49f7-b53a-000cab442e5c" providerId="ADAL" clId="{475EB96D-3888-4BDC-9EED-13F4B20DA4E4}" dt="2024-03-06T06:58:26.332" v="2" actId="1076"/>
          <ac:spMkLst>
            <pc:docMk/>
            <pc:sldMk cId="2612792034" sldId="282"/>
            <ac:spMk id="28" creationId="{A8A4836E-E484-ECCA-F713-208B4050476A}"/>
          </ac:spMkLst>
        </pc:spChg>
      </pc:sldChg>
    </pc:docChg>
  </pc:docChgLst>
  <pc:docChgLst>
    <pc:chgData name="山本 大介" userId="88deb417-893b-49f7-b53a-000cab442e5c" providerId="ADAL" clId="{80CCBCC7-1D10-47E7-87D1-B0FC29049C36}"/>
    <pc:docChg chg="custSel modSld">
      <pc:chgData name="山本 大介" userId="88deb417-893b-49f7-b53a-000cab442e5c" providerId="ADAL" clId="{80CCBCC7-1D10-47E7-87D1-B0FC29049C36}" dt="2024-02-14T06:55:58.306" v="15" actId="1076"/>
      <pc:docMkLst>
        <pc:docMk/>
      </pc:docMkLst>
      <pc:sldChg chg="addSp delSp modSp mod">
        <pc:chgData name="山本 大介" userId="88deb417-893b-49f7-b53a-000cab442e5c" providerId="ADAL" clId="{80CCBCC7-1D10-47E7-87D1-B0FC29049C36}" dt="2024-02-14T06:55:58.306" v="15" actId="1076"/>
        <pc:sldMkLst>
          <pc:docMk/>
          <pc:sldMk cId="2612792034" sldId="282"/>
        </pc:sldMkLst>
        <pc:spChg chg="mod">
          <ac:chgData name="山本 大介" userId="88deb417-893b-49f7-b53a-000cab442e5c" providerId="ADAL" clId="{80CCBCC7-1D10-47E7-87D1-B0FC29049C36}" dt="2024-02-12T01:02:39.995" v="8" actId="6549"/>
          <ac:spMkLst>
            <pc:docMk/>
            <pc:sldMk cId="2612792034" sldId="282"/>
            <ac:spMk id="12" creationId="{5782B23F-14BA-F37A-E856-1699B47A4F1C}"/>
          </ac:spMkLst>
        </pc:spChg>
        <pc:picChg chg="add mod">
          <ac:chgData name="山本 大介" userId="88deb417-893b-49f7-b53a-000cab442e5c" providerId="ADAL" clId="{80CCBCC7-1D10-47E7-87D1-B0FC29049C36}" dt="2024-02-14T06:55:58.306" v="15" actId="1076"/>
          <ac:picMkLst>
            <pc:docMk/>
            <pc:sldMk cId="2612792034" sldId="282"/>
            <ac:picMk id="16" creationId="{DC8E6EEB-8FC6-A29B-04EA-9C4B31A5B736}"/>
          </ac:picMkLst>
        </pc:picChg>
        <pc:picChg chg="del">
          <ac:chgData name="山本 大介" userId="88deb417-893b-49f7-b53a-000cab442e5c" providerId="ADAL" clId="{80CCBCC7-1D10-47E7-87D1-B0FC29049C36}" dt="2024-02-14T06:55:34.383" v="9" actId="478"/>
          <ac:picMkLst>
            <pc:docMk/>
            <pc:sldMk cId="2612792034" sldId="282"/>
            <ac:picMk id="19" creationId="{16FE44FA-7778-DA4B-E8B9-B797C03BB9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kidssmile-academy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9ECB630-1891-49F4-61CD-5C4560744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964378" y="7265337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</a:t>
            </a:r>
            <a:r>
              <a:rPr lang="ja-JP" altLang="en-US" sz="1200" b="1" dirty="0">
                <a:solidFill>
                  <a:srgbClr val="002B65"/>
                </a:solidFill>
              </a:rPr>
              <a:t>４</a:t>
            </a:r>
            <a:r>
              <a:rPr kumimoji="1" lang="ja-JP" altLang="en-US" sz="1200" b="1" dirty="0">
                <a:solidFill>
                  <a:srgbClr val="002B65"/>
                </a:solidFill>
              </a:rPr>
              <a:t>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611214" y="7040464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2B65"/>
                </a:solidFill>
              </a:rPr>
              <a:t>03/24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896328" y="7257963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日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903414" y="7529361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12:00</a:t>
            </a:r>
            <a:endParaRPr kumimoji="1" lang="ja-JP" altLang="en-US" b="1" dirty="0">
              <a:solidFill>
                <a:srgbClr val="002B65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2413115" y="7603702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受付</a:t>
            </a:r>
            <a:r>
              <a:rPr lang="en-US" altLang="ja-JP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時</a:t>
            </a:r>
            <a:r>
              <a:rPr kumimoji="1" lang="en-US" altLang="ja-JP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82B23F-14BA-F37A-E856-1699B47A4F1C}"/>
              </a:ext>
            </a:extLst>
          </p:cNvPr>
          <p:cNvSpPr txBox="1"/>
          <p:nvPr/>
        </p:nvSpPr>
        <p:spPr>
          <a:xfrm>
            <a:off x="964378" y="7920239"/>
            <a:ext cx="281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アイミティ浜松 </a:t>
            </a:r>
            <a:r>
              <a:rPr kumimoji="1" lang="en-US" altLang="ja-JP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2F</a:t>
            </a:r>
            <a:r>
              <a:rPr kumimoji="1" lang="en-US" altLang="ja-JP" sz="1400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1400" b="1" dirty="0">
                <a:solidFill>
                  <a:srgbClr val="002B6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会議室４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B6E7FB-E9CA-B3B6-CE9A-65615E1ADB9C}"/>
              </a:ext>
            </a:extLst>
          </p:cNvPr>
          <p:cNvSpPr txBox="1"/>
          <p:nvPr/>
        </p:nvSpPr>
        <p:spPr>
          <a:xfrm>
            <a:off x="903415" y="8229817"/>
            <a:ext cx="302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〒</a:t>
            </a:r>
            <a:r>
              <a:rPr kumimoji="1" lang="en-US" altLang="ja-JP" sz="1200" b="1" dirty="0"/>
              <a:t>430-0913 </a:t>
            </a:r>
            <a:r>
              <a:rPr kumimoji="1" lang="ja-JP" altLang="en-US" sz="1200" b="1" dirty="0"/>
              <a:t>浜松市中央区船越町</a:t>
            </a:r>
            <a:r>
              <a:rPr lang="ja-JP" altLang="en-US" sz="1200" b="1" dirty="0"/>
              <a:t>１１－１１</a:t>
            </a:r>
            <a:endParaRPr kumimoji="1" lang="ja-JP" altLang="en-US" sz="12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4399419" y="8015931"/>
            <a:ext cx="5822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00" b="1" dirty="0">
                <a:solidFill>
                  <a:srgbClr val="002B65"/>
                </a:solidFill>
              </a:rPr>
              <a:t>１５名</a:t>
            </a:r>
            <a:endParaRPr kumimoji="1" lang="ja-JP" altLang="en-US" sz="1300" b="1" dirty="0">
              <a:solidFill>
                <a:srgbClr val="002B65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4F7245-1784-4222-0696-150F27F99C7D}"/>
              </a:ext>
            </a:extLst>
          </p:cNvPr>
          <p:cNvSpPr txBox="1"/>
          <p:nvPr/>
        </p:nvSpPr>
        <p:spPr>
          <a:xfrm>
            <a:off x="4788949" y="5928451"/>
            <a:ext cx="1737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キッズマネースクール認定講師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A4836E-E484-ECCA-F713-208B4050476A}"/>
              </a:ext>
            </a:extLst>
          </p:cNvPr>
          <p:cNvSpPr txBox="1"/>
          <p:nvPr/>
        </p:nvSpPr>
        <p:spPr>
          <a:xfrm>
            <a:off x="4788949" y="6081313"/>
            <a:ext cx="245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2B65"/>
                </a:solidFill>
              </a:rPr>
              <a:t>田村 敦子</a:t>
            </a:r>
            <a:r>
              <a:rPr kumimoji="1" lang="ja-JP" altLang="en-US" sz="1200" b="1" dirty="0">
                <a:solidFill>
                  <a:srgbClr val="002B65"/>
                </a:solidFill>
              </a:rPr>
              <a:t>（タムラ　アツコ）</a:t>
            </a:r>
            <a:endParaRPr kumimoji="1" lang="en-US" altLang="ja-JP" sz="1200" b="1" dirty="0">
              <a:solidFill>
                <a:srgbClr val="002B65"/>
              </a:solidFill>
            </a:endParaRPr>
          </a:p>
          <a:p>
            <a:r>
              <a:rPr kumimoji="1" lang="ja-JP" altLang="en-US" sz="1600" b="1" dirty="0">
                <a:solidFill>
                  <a:srgbClr val="002B65"/>
                </a:solidFill>
              </a:rPr>
              <a:t>山本 大介</a:t>
            </a:r>
            <a:r>
              <a:rPr kumimoji="1" lang="ja-JP" altLang="en-US" sz="1200" b="1" dirty="0">
                <a:solidFill>
                  <a:srgbClr val="002B65"/>
                </a:solidFill>
              </a:rPr>
              <a:t>（ヤマモト ダイスケ）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5C8BFB-DCD2-D920-9C13-A65E92C66674}"/>
              </a:ext>
            </a:extLst>
          </p:cNvPr>
          <p:cNvSpPr/>
          <p:nvPr/>
        </p:nvSpPr>
        <p:spPr>
          <a:xfrm>
            <a:off x="1749960" y="4971278"/>
            <a:ext cx="904240" cy="518160"/>
          </a:xfrm>
          <a:prstGeom prst="rect">
            <a:avLst/>
          </a:prstGeom>
          <a:solidFill>
            <a:srgbClr val="E85931"/>
          </a:solidFill>
          <a:ln>
            <a:solidFill>
              <a:srgbClr val="E85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BDEE46-9797-031A-831B-32FC4F809A9D}"/>
              </a:ext>
            </a:extLst>
          </p:cNvPr>
          <p:cNvSpPr/>
          <p:nvPr/>
        </p:nvSpPr>
        <p:spPr>
          <a:xfrm>
            <a:off x="2630558" y="4971278"/>
            <a:ext cx="3517625" cy="518160"/>
          </a:xfrm>
          <a:prstGeom prst="rect">
            <a:avLst/>
          </a:prstGeom>
          <a:solidFill>
            <a:schemeClr val="bg1"/>
          </a:solidFill>
          <a:ln>
            <a:solidFill>
              <a:srgbClr val="E85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BA9BA-E4B9-A794-FECC-769842EAF0AC}"/>
              </a:ext>
            </a:extLst>
          </p:cNvPr>
          <p:cNvSpPr txBox="1"/>
          <p:nvPr/>
        </p:nvSpPr>
        <p:spPr>
          <a:xfrm>
            <a:off x="2878959" y="5044189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お菓子詰め合わせ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16FC4F-DBA1-7282-FC94-330E7EE14548}"/>
              </a:ext>
            </a:extLst>
          </p:cNvPr>
          <p:cNvSpPr txBox="1"/>
          <p:nvPr/>
        </p:nvSpPr>
        <p:spPr>
          <a:xfrm>
            <a:off x="1740758" y="508599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</a:rPr>
              <a:t>参加特典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33D924-FA81-681D-2952-EBB528714F06}"/>
              </a:ext>
            </a:extLst>
          </p:cNvPr>
          <p:cNvSpPr txBox="1"/>
          <p:nvPr/>
        </p:nvSpPr>
        <p:spPr>
          <a:xfrm>
            <a:off x="915949" y="9631954"/>
            <a:ext cx="330687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b="1" i="0" dirty="0">
                <a:solidFill>
                  <a:srgbClr val="212529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キッズスマイルアカデミー運営事務局</a:t>
            </a:r>
            <a:endParaRPr kumimoji="1" lang="en-US" altLang="ja-JP" sz="1000" b="1" dirty="0">
              <a:solidFill>
                <a:srgbClr val="21252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00" b="1" dirty="0">
                <a:solidFill>
                  <a:srgbClr val="21252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＜問い合わせ先＞</a:t>
            </a:r>
            <a:endParaRPr kumimoji="1" lang="en-US" altLang="ja-JP" sz="1000" b="1" dirty="0">
              <a:solidFill>
                <a:srgbClr val="21252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TEL</a:t>
            </a:r>
            <a:r>
              <a:rPr kumimoji="1" lang="ja-JP" altLang="en-US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0120-335-049</a:t>
            </a:r>
          </a:p>
          <a:p>
            <a:r>
              <a:rPr kumimoji="1" lang="en-US" altLang="ja-JP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Mail</a:t>
            </a:r>
            <a:r>
              <a:rPr kumimoji="1" lang="ja-JP" altLang="en-US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1000" b="0" i="0" dirty="0">
                <a:solidFill>
                  <a:srgbClr val="212529"/>
                </a:solidFill>
                <a:effectLst/>
                <a:latin typeface="-apple-system"/>
                <a:hlinkClick r:id="rId3"/>
              </a:rPr>
              <a:t>support@kidssmile-academy.com</a:t>
            </a:r>
            <a:endParaRPr lang="en-US" altLang="ja-JP" sz="12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kumimoji="1" lang="ja-JP" altLang="en-US" sz="1000" dirty="0"/>
              <a:t>　　　　　</a:t>
            </a:r>
            <a:r>
              <a:rPr kumimoji="1" lang="ja-JP" altLang="en-US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お申込みはこちらの</a:t>
            </a:r>
            <a:r>
              <a:rPr kumimoji="1" lang="en-US" altLang="ja-JP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QR</a:t>
            </a:r>
            <a:r>
              <a:rPr kumimoji="1" lang="ja-JP" altLang="en-US" sz="1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コードから → </a:t>
            </a:r>
            <a:endParaRPr kumimoji="1" lang="en-US" altLang="ja-JP" sz="1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C8E6EEB-8FC6-A29B-04EA-9C4B31A5B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932" y="9687338"/>
            <a:ext cx="793810" cy="7817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6CF844-F1F0-447C-9694-82D7C19D8377}"/>
              </a:ext>
            </a:extLst>
          </p:cNvPr>
          <p:cNvSpPr txBox="1"/>
          <p:nvPr/>
        </p:nvSpPr>
        <p:spPr>
          <a:xfrm>
            <a:off x="4788949" y="6643600"/>
            <a:ext cx="233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5">
                    <a:lumMod val="50000"/>
                  </a:schemeClr>
                </a:solidFill>
              </a:rPr>
              <a:t>後援 </a:t>
            </a:r>
            <a:r>
              <a:rPr kumimoji="1" lang="ja-JP" altLang="en-US" sz="1600" b="1" dirty="0"/>
              <a:t>浜松市教育委員会</a:t>
            </a:r>
          </a:p>
        </p:txBody>
      </p:sp>
    </p:spTree>
    <p:extLst>
      <p:ext uri="{BB962C8B-B14F-4D97-AF65-F5344CB8AC3E}">
        <p14:creationId xmlns:p14="http://schemas.microsoft.com/office/powerpoint/2010/main" val="261279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339EF1-5E4B-1CC0-5870-F975A0F39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329</TotalTime>
  <Words>73</Words>
  <Application>Microsoft Office PowerPoint</Application>
  <PresentationFormat>ユーザー設定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-apple-system</vt:lpstr>
      <vt:lpstr>HGPｺﾞｼｯｸE</vt:lpstr>
      <vt:lpstr>HGP創英角ｺﾞｼｯｸUB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山本 大介</cp:lastModifiedBy>
  <cp:revision>27</cp:revision>
  <cp:lastPrinted>2024-02-12T00:45:38Z</cp:lastPrinted>
  <dcterms:created xsi:type="dcterms:W3CDTF">2022-10-21T02:20:57Z</dcterms:created>
  <dcterms:modified xsi:type="dcterms:W3CDTF">2024-03-06T07:10:36Z</dcterms:modified>
</cp:coreProperties>
</file>