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9" r:id="rId3"/>
  </p:sldIdLst>
  <p:sldSz cx="7559675" cy="1069181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65"/>
    <a:srgbClr val="1F1F70"/>
    <a:srgbClr val="BEE6FA"/>
    <a:srgbClr val="852F3B"/>
    <a:srgbClr val="C91730"/>
    <a:srgbClr val="531D25"/>
    <a:srgbClr val="C16C5B"/>
    <a:srgbClr val="D1A44B"/>
    <a:srgbClr val="F6AF9D"/>
    <a:srgbClr val="D0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8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83A48C36-BF52-5CAA-8A93-F69084380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4026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361950" y="6972300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2B65"/>
                </a:solidFill>
              </a:rPr>
              <a:t>２０２４年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016366" y="663843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2B65"/>
                </a:solidFill>
              </a:rPr>
              <a:t>09</a:t>
            </a:r>
            <a:r>
              <a:rPr kumimoji="1" lang="en-US" altLang="ja-JP" sz="3600" b="1" dirty="0">
                <a:solidFill>
                  <a:srgbClr val="002B65"/>
                </a:solidFill>
              </a:rPr>
              <a:t>/28</a:t>
            </a:r>
            <a:endParaRPr kumimoji="1" lang="ja-JP" altLang="en-US" sz="3600" b="1" dirty="0">
              <a:solidFill>
                <a:srgbClr val="002B65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FD4B98B-6F6F-728B-44EB-EF4EE034926D}"/>
              </a:ext>
            </a:extLst>
          </p:cNvPr>
          <p:cNvSpPr/>
          <p:nvPr/>
        </p:nvSpPr>
        <p:spPr>
          <a:xfrm>
            <a:off x="2313922" y="6845658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土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355512" y="7150689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B65"/>
                </a:solidFill>
              </a:rPr>
              <a:t>13:30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15</a:t>
            </a:r>
            <a:r>
              <a:rPr kumimoji="1" lang="en-US" altLang="ja-JP" b="1" dirty="0">
                <a:solidFill>
                  <a:srgbClr val="002B65"/>
                </a:solidFill>
              </a:rPr>
              <a:t>:00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1690044" y="7243099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lang="en-US" altLang="ja-JP" sz="800" dirty="0"/>
              <a:t>13</a:t>
            </a:r>
            <a:r>
              <a:rPr kumimoji="1" lang="ja-JP" altLang="en-US" sz="800" dirty="0"/>
              <a:t>時</a:t>
            </a:r>
            <a:r>
              <a:rPr kumimoji="1" lang="en-US" altLang="ja-JP" sz="800" dirty="0"/>
              <a:t>15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82B23F-14BA-F37A-E856-1699B47A4F1C}"/>
              </a:ext>
            </a:extLst>
          </p:cNvPr>
          <p:cNvSpPr txBox="1"/>
          <p:nvPr/>
        </p:nvSpPr>
        <p:spPr>
          <a:xfrm>
            <a:off x="393856" y="7504632"/>
            <a:ext cx="22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松本市勤労者福祉センター</a:t>
            </a:r>
            <a:endParaRPr lang="en-US" altLang="ja-JP" sz="1400" b="1" dirty="0">
              <a:solidFill>
                <a:srgbClr val="002B65"/>
              </a:solidFill>
            </a:endParaRPr>
          </a:p>
          <a:p>
            <a:r>
              <a:rPr kumimoji="1" lang="ja-JP" altLang="en-US" sz="1400" b="1" dirty="0">
                <a:solidFill>
                  <a:srgbClr val="002B65"/>
                </a:solidFill>
              </a:rPr>
              <a:t>２－５会議室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B6E7FB-E9CA-B3B6-CE9A-65615E1ADB9C}"/>
              </a:ext>
            </a:extLst>
          </p:cNvPr>
          <p:cNvSpPr txBox="1"/>
          <p:nvPr/>
        </p:nvSpPr>
        <p:spPr>
          <a:xfrm>
            <a:off x="381698" y="7992824"/>
            <a:ext cx="160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松本市中央</a:t>
            </a:r>
            <a:r>
              <a:rPr kumimoji="1" lang="en-US" altLang="ja-JP" sz="800" dirty="0"/>
              <a:t>4</a:t>
            </a:r>
            <a:r>
              <a:rPr kumimoji="1" lang="ja-JP" altLang="en-US" sz="800" dirty="0"/>
              <a:t>丁目</a:t>
            </a:r>
            <a:r>
              <a:rPr kumimoji="1" lang="en-US" altLang="ja-JP" sz="800" dirty="0"/>
              <a:t>7</a:t>
            </a:r>
            <a:r>
              <a:rPr kumimoji="1" lang="ja-JP" altLang="en-US" sz="800" dirty="0"/>
              <a:t>番</a:t>
            </a:r>
            <a:r>
              <a:rPr kumimoji="1" lang="en-US" altLang="ja-JP" sz="800" dirty="0"/>
              <a:t>26</a:t>
            </a:r>
            <a:r>
              <a:rPr kumimoji="1" lang="ja-JP" altLang="en-US" sz="800" dirty="0"/>
              <a:t>号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1016366" y="916132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親子合わせて</a:t>
            </a:r>
            <a:r>
              <a:rPr lang="en-US" altLang="ja-JP" sz="1400" b="1" dirty="0">
                <a:solidFill>
                  <a:srgbClr val="002B65"/>
                </a:solidFill>
              </a:rPr>
              <a:t>20</a:t>
            </a:r>
            <a:r>
              <a:rPr lang="ja-JP" altLang="en-US" sz="1400" b="1" dirty="0">
                <a:solidFill>
                  <a:srgbClr val="002B65"/>
                </a:solidFill>
              </a:rPr>
              <a:t>名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139098-9DD3-6C6A-3857-E5DAFCC3A240}"/>
              </a:ext>
            </a:extLst>
          </p:cNvPr>
          <p:cNvSpPr txBox="1"/>
          <p:nvPr/>
        </p:nvSpPr>
        <p:spPr>
          <a:xfrm>
            <a:off x="2840904" y="8521700"/>
            <a:ext cx="2822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キッズマネースクール</a:t>
            </a:r>
            <a:endParaRPr kumimoji="1" lang="en-US" altLang="ja-JP" sz="1050" dirty="0"/>
          </a:p>
          <a:p>
            <a:r>
              <a:rPr kumimoji="1" lang="ja-JP" altLang="en-US" sz="1050" dirty="0"/>
              <a:t>認定講師　　　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87EBD80-F714-B304-7223-54C45EA9CF0C}"/>
              </a:ext>
            </a:extLst>
          </p:cNvPr>
          <p:cNvCxnSpPr/>
          <p:nvPr/>
        </p:nvCxnSpPr>
        <p:spPr>
          <a:xfrm>
            <a:off x="2840904" y="6750424"/>
            <a:ext cx="0" cy="1376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0D634F-0BCC-F9B7-126F-20B226E29034}"/>
              </a:ext>
            </a:extLst>
          </p:cNvPr>
          <p:cNvSpPr txBox="1"/>
          <p:nvPr/>
        </p:nvSpPr>
        <p:spPr>
          <a:xfrm>
            <a:off x="2889001" y="8920023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2B65"/>
                </a:solidFill>
              </a:rPr>
              <a:t>伊藤　雅司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20E3E8-17EF-A78D-B53F-16EE14F221FC}"/>
              </a:ext>
            </a:extLst>
          </p:cNvPr>
          <p:cNvSpPr txBox="1"/>
          <p:nvPr/>
        </p:nvSpPr>
        <p:spPr>
          <a:xfrm>
            <a:off x="2590147" y="5048666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</a:rPr>
              <a:t>お子さまの　お小遣い管理ツール等</a:t>
            </a:r>
            <a:endParaRPr kumimoji="1" lang="ja-JP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301A78-D0DB-2A06-71E8-793D56643B05}"/>
              </a:ext>
            </a:extLst>
          </p:cNvPr>
          <p:cNvSpPr/>
          <p:nvPr/>
        </p:nvSpPr>
        <p:spPr>
          <a:xfrm>
            <a:off x="1134319" y="9659411"/>
            <a:ext cx="3138212" cy="884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このセミナーは　</a:t>
            </a:r>
            <a:r>
              <a:rPr kumimoji="1" lang="en-US" altLang="ja-JP" sz="1200" dirty="0">
                <a:solidFill>
                  <a:schemeClr val="tx1"/>
                </a:solidFill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</a:rPr>
              <a:t>有</a:t>
            </a:r>
            <a:r>
              <a:rPr kumimoji="1" lang="en-US" altLang="ja-JP" sz="1200" dirty="0">
                <a:solidFill>
                  <a:schemeClr val="tx1"/>
                </a:solidFill>
              </a:rPr>
              <a:t>)</a:t>
            </a:r>
            <a:r>
              <a:rPr kumimoji="1" lang="ja-JP" altLang="en-US" sz="1200" dirty="0">
                <a:solidFill>
                  <a:schemeClr val="tx1"/>
                </a:solidFill>
              </a:rPr>
              <a:t>松本安田が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主催して</a:t>
            </a:r>
            <a:r>
              <a:rPr kumimoji="1" lang="ja-JP" altLang="en-US" sz="1200">
                <a:solidFill>
                  <a:schemeClr val="tx1"/>
                </a:solidFill>
              </a:rPr>
              <a:t>おります。　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chemeClr val="tx1"/>
                </a:solidFill>
              </a:rPr>
              <a:t>TEL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</a:rPr>
              <a:t>0120-24-3688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担当　伊藤　までご予約をお願い致します。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0C98DA-6D69-75F4-9F8A-C774405A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23" y="7658520"/>
            <a:ext cx="931518" cy="9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EACBED-53FE-0EBA-9388-1395E4DABEA4}"/>
              </a:ext>
            </a:extLst>
          </p:cNvPr>
          <p:cNvSpPr/>
          <p:nvPr/>
        </p:nvSpPr>
        <p:spPr>
          <a:xfrm>
            <a:off x="1568626" y="-50067"/>
            <a:ext cx="724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BEE6FA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松本市教育委員会　後援企画</a:t>
            </a:r>
            <a:endParaRPr lang="ja-JP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BEE6FA"/>
              </a:highligh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41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10463E-AE0B-52C7-2A87-742772B0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{B78F3006-3D72-43C6-BBA2-5A9A3368B9F9}tf96678299_win32</Template>
  <TotalTime>116</TotalTime>
  <Words>71</Words>
  <Application>Microsoft Office PowerPoint</Application>
  <PresentationFormat>ユーザー設定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HGP明朝E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user06</cp:lastModifiedBy>
  <cp:revision>28</cp:revision>
  <cp:lastPrinted>2023-06-26T03:02:13Z</cp:lastPrinted>
  <dcterms:created xsi:type="dcterms:W3CDTF">2022-10-21T02:20:57Z</dcterms:created>
  <dcterms:modified xsi:type="dcterms:W3CDTF">2024-08-09T00:22:36Z</dcterms:modified>
</cp:coreProperties>
</file>