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9" r:id="rId4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617"/>
    <a:srgbClr val="0F0A0E"/>
    <a:srgbClr val="CF372C"/>
    <a:srgbClr val="E85931"/>
    <a:srgbClr val="002B65"/>
    <a:srgbClr val="1F1F70"/>
    <a:srgbClr val="BEE6FA"/>
    <a:srgbClr val="852F3B"/>
    <a:srgbClr val="C91730"/>
    <a:srgbClr val="531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6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1407B9-AD97-509B-1D97-B131F89C5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502299" y="7308810"/>
            <a:ext cx="115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F0A0E"/>
                </a:solidFill>
                <a:latin typeface="+mj-ea"/>
                <a:ea typeface="+mj-ea"/>
              </a:rPr>
              <a:t>2025</a:t>
            </a:r>
            <a:r>
              <a:rPr kumimoji="1" lang="ja-JP" altLang="en-US" sz="1400" b="1" dirty="0">
                <a:solidFill>
                  <a:srgbClr val="0F0A0E"/>
                </a:solidFill>
              </a:rPr>
              <a:t>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145897" y="6959611"/>
            <a:ext cx="156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F0A0E"/>
                </a:solidFill>
              </a:rPr>
              <a:t>3</a:t>
            </a:r>
            <a:r>
              <a:rPr kumimoji="1" lang="en-US" altLang="ja-JP" sz="4400" b="1" dirty="0">
                <a:solidFill>
                  <a:srgbClr val="0F0A0E"/>
                </a:solidFill>
              </a:rPr>
              <a:t>/20</a:t>
            </a:r>
            <a:r>
              <a:rPr kumimoji="1" lang="ja-JP" altLang="en-US" sz="1100" b="1" dirty="0">
                <a:solidFill>
                  <a:srgbClr val="0F0A0E"/>
                </a:solidFill>
              </a:rPr>
              <a:t>（木）</a:t>
            </a:r>
            <a:endParaRPr kumimoji="1" lang="ja-JP" altLang="en-US" sz="4400" b="1" dirty="0">
              <a:solidFill>
                <a:srgbClr val="0F0A0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493921" y="7702041"/>
            <a:ext cx="14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F0A0E"/>
                </a:solidFill>
              </a:rPr>
              <a:t>10:00</a:t>
            </a:r>
            <a:r>
              <a:rPr kumimoji="1" lang="ja-JP" altLang="en-US" b="1" dirty="0">
                <a:solidFill>
                  <a:srgbClr val="0F0A0E"/>
                </a:solidFill>
              </a:rPr>
              <a:t>～</a:t>
            </a:r>
            <a:r>
              <a:rPr lang="en-US" altLang="ja-JP" b="1" dirty="0">
                <a:solidFill>
                  <a:srgbClr val="0F0A0E"/>
                </a:solidFill>
              </a:rPr>
              <a:t>12</a:t>
            </a:r>
            <a:r>
              <a:rPr kumimoji="1" lang="en-US" altLang="ja-JP" b="1" dirty="0">
                <a:solidFill>
                  <a:srgbClr val="0F0A0E"/>
                </a:solidFill>
              </a:rPr>
              <a:t>:00</a:t>
            </a:r>
            <a:endParaRPr kumimoji="1" lang="ja-JP" altLang="en-US" b="1" dirty="0">
              <a:solidFill>
                <a:srgbClr val="0F0A0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828453" y="7794451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9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kumimoji="1" lang="en-US" altLang="ja-JP" sz="800" dirty="0">
                <a:solidFill>
                  <a:srgbClr val="0F0A0E"/>
                </a:solidFill>
              </a:rPr>
              <a:t>50</a:t>
            </a:r>
            <a:r>
              <a:rPr kumimoji="1" lang="ja-JP" altLang="en-US" sz="800" dirty="0">
                <a:solidFill>
                  <a:srgbClr val="0F0A0E"/>
                </a:solidFill>
              </a:rPr>
              <a:t>分～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D4BF11-9E89-376B-0313-38A113541E9A}"/>
              </a:ext>
            </a:extLst>
          </p:cNvPr>
          <p:cNvSpPr txBox="1"/>
          <p:nvPr/>
        </p:nvSpPr>
        <p:spPr>
          <a:xfrm>
            <a:off x="3857213" y="6889472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171617"/>
                </a:solidFill>
              </a:rPr>
              <a:t>「道の駅」都城</a:t>
            </a:r>
            <a:r>
              <a:rPr lang="en-US" altLang="ja-JP" sz="1400" b="1" dirty="0" err="1">
                <a:solidFill>
                  <a:srgbClr val="171617"/>
                </a:solidFill>
              </a:rPr>
              <a:t>NiQLL</a:t>
            </a:r>
            <a:endParaRPr kumimoji="1" lang="ja-JP" altLang="en-US" sz="1400" b="1" dirty="0">
              <a:solidFill>
                <a:srgbClr val="171617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A19B03-1C51-C9AA-5D77-6E2880C594A0}"/>
              </a:ext>
            </a:extLst>
          </p:cNvPr>
          <p:cNvSpPr txBox="1"/>
          <p:nvPr/>
        </p:nvSpPr>
        <p:spPr>
          <a:xfrm>
            <a:off x="3870540" y="7182168"/>
            <a:ext cx="160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宮崎県都城市都北町５２２５番地１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854961" y="9313079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171617"/>
                </a:solidFill>
              </a:rPr>
              <a:t>５組（要事前申し込み）</a:t>
            </a:r>
            <a:endParaRPr kumimoji="1" lang="ja-JP" altLang="en-US" sz="1400" b="1" dirty="0">
              <a:solidFill>
                <a:srgbClr val="171617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3471297" y="9064381"/>
            <a:ext cx="2822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キッズマネースクール</a:t>
            </a:r>
            <a:endParaRPr kumimoji="1" lang="en-US" altLang="ja-JP" sz="1050" dirty="0"/>
          </a:p>
          <a:p>
            <a:r>
              <a:rPr kumimoji="1" lang="ja-JP" altLang="en-US" sz="1050" dirty="0"/>
              <a:t>認定講師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3466054" y="9447464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阿万　愛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B9A7B6-8DCC-452B-A5DF-6AD5D9C8F08A}"/>
              </a:ext>
            </a:extLst>
          </p:cNvPr>
          <p:cNvSpPr txBox="1"/>
          <p:nvPr/>
        </p:nvSpPr>
        <p:spPr>
          <a:xfrm>
            <a:off x="4841415" y="10282730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ここに特典内容が入ります</a:t>
            </a:r>
          </a:p>
        </p:txBody>
      </p:sp>
      <p:sp>
        <p:nvSpPr>
          <p:cNvPr id="29" name="フローチャート: 代替処理 28">
            <a:extLst>
              <a:ext uri="{FF2B5EF4-FFF2-40B4-BE49-F238E27FC236}">
                <a16:creationId xmlns:a16="http://schemas.microsoft.com/office/drawing/2014/main" id="{5159BA30-A4F3-302A-F8A3-171C879A9A73}"/>
              </a:ext>
            </a:extLst>
          </p:cNvPr>
          <p:cNvSpPr/>
          <p:nvPr/>
        </p:nvSpPr>
        <p:spPr>
          <a:xfrm>
            <a:off x="4631126" y="9865097"/>
            <a:ext cx="1050625" cy="30777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5A79A0F-FF71-5E57-272D-E43276D4D474}"/>
              </a:ext>
            </a:extLst>
          </p:cNvPr>
          <p:cNvSpPr txBox="1"/>
          <p:nvPr/>
        </p:nvSpPr>
        <p:spPr>
          <a:xfrm>
            <a:off x="4700401" y="98650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参加特典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9E3A2C-0918-7F02-5A1C-A70C859E1C84}"/>
              </a:ext>
            </a:extLst>
          </p:cNvPr>
          <p:cNvSpPr txBox="1"/>
          <p:nvPr/>
        </p:nvSpPr>
        <p:spPr>
          <a:xfrm rot="463309">
            <a:off x="5808514" y="7489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参加費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1B52CC5-2081-125F-2405-24E65BE7AE8D}"/>
              </a:ext>
            </a:extLst>
          </p:cNvPr>
          <p:cNvSpPr txBox="1"/>
          <p:nvPr/>
        </p:nvSpPr>
        <p:spPr>
          <a:xfrm rot="463309">
            <a:off x="5510705" y="971588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５００円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D0BCBB-E3FC-198C-B954-81894B2D88F6}"/>
              </a:ext>
            </a:extLst>
          </p:cNvPr>
          <p:cNvSpPr txBox="1"/>
          <p:nvPr/>
        </p:nvSpPr>
        <p:spPr>
          <a:xfrm>
            <a:off x="493921" y="8009895"/>
            <a:ext cx="14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F0A0E"/>
                </a:solidFill>
              </a:rPr>
              <a:t>13</a:t>
            </a:r>
            <a:r>
              <a:rPr kumimoji="1" lang="en-US" altLang="ja-JP" b="1" dirty="0">
                <a:solidFill>
                  <a:srgbClr val="0F0A0E"/>
                </a:solidFill>
              </a:rPr>
              <a:t>:30</a:t>
            </a:r>
            <a:r>
              <a:rPr kumimoji="1" lang="ja-JP" altLang="en-US" b="1" dirty="0">
                <a:solidFill>
                  <a:srgbClr val="0F0A0E"/>
                </a:solidFill>
              </a:rPr>
              <a:t>～</a:t>
            </a:r>
            <a:r>
              <a:rPr lang="en-US" altLang="ja-JP" b="1" dirty="0">
                <a:solidFill>
                  <a:srgbClr val="0F0A0E"/>
                </a:solidFill>
              </a:rPr>
              <a:t>15</a:t>
            </a:r>
            <a:r>
              <a:rPr kumimoji="1" lang="en-US" altLang="ja-JP" b="1" dirty="0">
                <a:solidFill>
                  <a:srgbClr val="0F0A0E"/>
                </a:solidFill>
              </a:rPr>
              <a:t>:30</a:t>
            </a:r>
            <a:endParaRPr kumimoji="1" lang="ja-JP" altLang="en-US" b="1" dirty="0">
              <a:solidFill>
                <a:srgbClr val="0F0A0E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363649-1A01-FE63-8E09-BDDE9221D460}"/>
              </a:ext>
            </a:extLst>
          </p:cNvPr>
          <p:cNvSpPr txBox="1"/>
          <p:nvPr/>
        </p:nvSpPr>
        <p:spPr>
          <a:xfrm>
            <a:off x="1828453" y="8102305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13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kumimoji="1" lang="en-US" altLang="ja-JP" sz="800" dirty="0">
                <a:solidFill>
                  <a:srgbClr val="0F0A0E"/>
                </a:solidFill>
              </a:rPr>
              <a:t>20</a:t>
            </a:r>
            <a:r>
              <a:rPr kumimoji="1" lang="ja-JP" altLang="en-US" sz="800" dirty="0">
                <a:solidFill>
                  <a:srgbClr val="0F0A0E"/>
                </a:solidFill>
              </a:rPr>
              <a:t>分～</a:t>
            </a:r>
          </a:p>
        </p:txBody>
      </p:sp>
    </p:spTree>
    <p:extLst>
      <p:ext uri="{BB962C8B-B14F-4D97-AF65-F5344CB8AC3E}">
        <p14:creationId xmlns:p14="http://schemas.microsoft.com/office/powerpoint/2010/main" val="78790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BD99D18-7FA9-C818-CF94-17594DB61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521072" y="7128357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F0A0E"/>
                </a:solidFill>
                <a:latin typeface="+mj-ea"/>
                <a:ea typeface="+mj-ea"/>
              </a:rPr>
              <a:t>2025</a:t>
            </a:r>
            <a:r>
              <a:rPr kumimoji="1" lang="ja-JP" altLang="en-US" sz="1200" b="1" dirty="0">
                <a:solidFill>
                  <a:srgbClr val="0F0A0E"/>
                </a:solidFill>
              </a:rPr>
              <a:t>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80850" y="6824878"/>
            <a:ext cx="156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0F0A0E"/>
                </a:solidFill>
              </a:rPr>
              <a:t>3</a:t>
            </a:r>
            <a:r>
              <a:rPr kumimoji="1" lang="en-US" altLang="ja-JP" sz="3600" b="1" dirty="0">
                <a:solidFill>
                  <a:srgbClr val="0F0A0E"/>
                </a:solidFill>
              </a:rPr>
              <a:t>/20</a:t>
            </a:r>
            <a:endParaRPr kumimoji="1" lang="ja-JP" altLang="en-US" sz="3600" b="1" dirty="0">
              <a:solidFill>
                <a:srgbClr val="0F0A0E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422967" y="7053674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木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676801" y="7323687"/>
            <a:ext cx="147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F0A0E"/>
                </a:solidFill>
              </a:rPr>
              <a:t>10:00</a:t>
            </a:r>
            <a:r>
              <a:rPr kumimoji="1" lang="ja-JP" altLang="en-US" sz="1600" b="1" dirty="0">
                <a:solidFill>
                  <a:srgbClr val="0F0A0E"/>
                </a:solidFill>
              </a:rPr>
              <a:t>～</a:t>
            </a:r>
            <a:r>
              <a:rPr lang="en-US" altLang="ja-JP" sz="1600" b="1" dirty="0">
                <a:solidFill>
                  <a:srgbClr val="0F0A0E"/>
                </a:solidFill>
              </a:rPr>
              <a:t>12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:00</a:t>
            </a:r>
            <a:endParaRPr kumimoji="1" lang="ja-JP" altLang="en-US" sz="1600" b="1" dirty="0">
              <a:solidFill>
                <a:srgbClr val="0F0A0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881793" y="7393237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9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kumimoji="1" lang="en-US" altLang="ja-JP" sz="800" dirty="0">
                <a:solidFill>
                  <a:srgbClr val="0F0A0E"/>
                </a:solidFill>
              </a:rPr>
              <a:t>5</a:t>
            </a:r>
            <a:r>
              <a:rPr kumimoji="1" lang="ja-JP" altLang="en-US" sz="800" dirty="0">
                <a:solidFill>
                  <a:srgbClr val="0F0A0E"/>
                </a:solidFill>
              </a:rPr>
              <a:t>０分～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D4BF11-9E89-376B-0313-38A113541E9A}"/>
              </a:ext>
            </a:extLst>
          </p:cNvPr>
          <p:cNvSpPr txBox="1"/>
          <p:nvPr/>
        </p:nvSpPr>
        <p:spPr>
          <a:xfrm>
            <a:off x="863416" y="7822342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171617"/>
                </a:solidFill>
              </a:rPr>
              <a:t>「道の駅」都城</a:t>
            </a:r>
            <a:r>
              <a:rPr lang="en-US" altLang="ja-JP" sz="1400" b="1" dirty="0" err="1">
                <a:solidFill>
                  <a:srgbClr val="171617"/>
                </a:solidFill>
              </a:rPr>
              <a:t>NiQLL</a:t>
            </a:r>
            <a:endParaRPr lang="en-US" altLang="ja-JP" sz="1400" b="1" dirty="0">
              <a:solidFill>
                <a:srgbClr val="171617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A19B03-1C51-C9AA-5D77-6E2880C594A0}"/>
              </a:ext>
            </a:extLst>
          </p:cNvPr>
          <p:cNvSpPr txBox="1"/>
          <p:nvPr/>
        </p:nvSpPr>
        <p:spPr>
          <a:xfrm>
            <a:off x="876743" y="8076938"/>
            <a:ext cx="160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宮崎県都城市都北町５２２５番地１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3535502" y="8903728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171617"/>
                </a:solidFill>
              </a:rPr>
              <a:t>１部につき５組（要予約）</a:t>
            </a:r>
            <a:endParaRPr kumimoji="1" lang="ja-JP" altLang="en-US" sz="1400" b="1" dirty="0">
              <a:solidFill>
                <a:srgbClr val="171617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832226" y="8301780"/>
            <a:ext cx="2822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キッズマネースクール認定講師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826983" y="8501983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阿万　愛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9E3A2C-0918-7F02-5A1C-A70C859E1C84}"/>
              </a:ext>
            </a:extLst>
          </p:cNvPr>
          <p:cNvSpPr txBox="1"/>
          <p:nvPr/>
        </p:nvSpPr>
        <p:spPr>
          <a:xfrm rot="463309">
            <a:off x="5808514" y="7489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参加費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1B52CC5-2081-125F-2405-24E65BE7AE8D}"/>
              </a:ext>
            </a:extLst>
          </p:cNvPr>
          <p:cNvSpPr txBox="1"/>
          <p:nvPr/>
        </p:nvSpPr>
        <p:spPr>
          <a:xfrm rot="463309">
            <a:off x="5510705" y="971588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５００円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D0BCBB-E3FC-198C-B954-81894B2D88F6}"/>
              </a:ext>
            </a:extLst>
          </p:cNvPr>
          <p:cNvSpPr txBox="1"/>
          <p:nvPr/>
        </p:nvSpPr>
        <p:spPr>
          <a:xfrm>
            <a:off x="676801" y="7517241"/>
            <a:ext cx="147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F0A0E"/>
                </a:solidFill>
              </a:rPr>
              <a:t>13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:30</a:t>
            </a:r>
            <a:r>
              <a:rPr kumimoji="1" lang="ja-JP" altLang="en-US" sz="1600" b="1" dirty="0">
                <a:solidFill>
                  <a:srgbClr val="0F0A0E"/>
                </a:solidFill>
              </a:rPr>
              <a:t>～</a:t>
            </a:r>
            <a:r>
              <a:rPr lang="en-US" altLang="ja-JP" sz="1600" b="1" dirty="0">
                <a:solidFill>
                  <a:srgbClr val="0F0A0E"/>
                </a:solidFill>
              </a:rPr>
              <a:t>15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:30</a:t>
            </a:r>
            <a:endParaRPr kumimoji="1" lang="ja-JP" altLang="en-US" sz="1600" b="1" dirty="0">
              <a:solidFill>
                <a:srgbClr val="0F0A0E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363649-1A01-FE63-8E09-BDDE9221D460}"/>
              </a:ext>
            </a:extLst>
          </p:cNvPr>
          <p:cNvSpPr txBox="1"/>
          <p:nvPr/>
        </p:nvSpPr>
        <p:spPr>
          <a:xfrm>
            <a:off x="1881793" y="7586791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13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lang="en-US" altLang="ja-JP" sz="800" dirty="0">
                <a:solidFill>
                  <a:srgbClr val="0F0A0E"/>
                </a:solidFill>
              </a:rPr>
              <a:t>2</a:t>
            </a:r>
            <a:r>
              <a:rPr kumimoji="1" lang="ja-JP" altLang="en-US" sz="800" dirty="0">
                <a:solidFill>
                  <a:srgbClr val="0F0A0E"/>
                </a:solidFill>
              </a:rPr>
              <a:t>０分～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EB641A-FD5E-E91D-479D-7DA72F390D11}"/>
              </a:ext>
            </a:extLst>
          </p:cNvPr>
          <p:cNvSpPr txBox="1"/>
          <p:nvPr/>
        </p:nvSpPr>
        <p:spPr>
          <a:xfrm>
            <a:off x="3179750" y="7127447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F0A0E"/>
                </a:solidFill>
                <a:latin typeface="+mj-ea"/>
                <a:ea typeface="+mj-ea"/>
              </a:rPr>
              <a:t>2025</a:t>
            </a:r>
            <a:r>
              <a:rPr kumimoji="1" lang="ja-JP" altLang="en-US" sz="1200" b="1" dirty="0">
                <a:solidFill>
                  <a:srgbClr val="0F0A0E"/>
                </a:solidFill>
              </a:rPr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4E31E6-701B-5D26-B73F-814C0D4A1818}"/>
              </a:ext>
            </a:extLst>
          </p:cNvPr>
          <p:cNvSpPr txBox="1"/>
          <p:nvPr/>
        </p:nvSpPr>
        <p:spPr>
          <a:xfrm>
            <a:off x="3739528" y="6823968"/>
            <a:ext cx="156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F0A0E"/>
                </a:solidFill>
              </a:rPr>
              <a:t>４</a:t>
            </a:r>
            <a:r>
              <a:rPr kumimoji="1" lang="en-US" altLang="ja-JP" sz="3600" b="1" dirty="0">
                <a:solidFill>
                  <a:srgbClr val="0F0A0E"/>
                </a:solidFill>
              </a:rPr>
              <a:t>/</a:t>
            </a:r>
            <a:r>
              <a:rPr kumimoji="1" lang="ja-JP" altLang="en-US" sz="3600" b="1" dirty="0">
                <a:solidFill>
                  <a:srgbClr val="0F0A0E"/>
                </a:solidFill>
              </a:rPr>
              <a:t>５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A5EC711-47B2-7D6D-4412-2B98077D0B78}"/>
              </a:ext>
            </a:extLst>
          </p:cNvPr>
          <p:cNvSpPr/>
          <p:nvPr/>
        </p:nvSpPr>
        <p:spPr>
          <a:xfrm>
            <a:off x="5081645" y="7052764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土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71AAC0-97CA-59B4-94A7-D528D479CC78}"/>
              </a:ext>
            </a:extLst>
          </p:cNvPr>
          <p:cNvSpPr txBox="1"/>
          <p:nvPr/>
        </p:nvSpPr>
        <p:spPr>
          <a:xfrm>
            <a:off x="3335479" y="7322777"/>
            <a:ext cx="147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F0A0E"/>
                </a:solidFill>
              </a:rPr>
              <a:t>10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:00</a:t>
            </a:r>
            <a:r>
              <a:rPr kumimoji="1" lang="ja-JP" altLang="en-US" sz="1600" b="1" dirty="0">
                <a:solidFill>
                  <a:srgbClr val="0F0A0E"/>
                </a:solidFill>
              </a:rPr>
              <a:t>～</a:t>
            </a:r>
            <a:r>
              <a:rPr lang="en-US" altLang="ja-JP" sz="1600" b="1" dirty="0">
                <a:solidFill>
                  <a:srgbClr val="0F0A0E"/>
                </a:solidFill>
              </a:rPr>
              <a:t>12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:00</a:t>
            </a:r>
            <a:endParaRPr kumimoji="1" lang="ja-JP" altLang="en-US" sz="1600" b="1" dirty="0">
              <a:solidFill>
                <a:srgbClr val="0F0A0E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1CF724-B09A-F8E7-68D3-DAF540B578A5}"/>
              </a:ext>
            </a:extLst>
          </p:cNvPr>
          <p:cNvSpPr txBox="1"/>
          <p:nvPr/>
        </p:nvSpPr>
        <p:spPr>
          <a:xfrm>
            <a:off x="4540471" y="7392327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9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lang="en-US" altLang="ja-JP" sz="800" dirty="0">
                <a:solidFill>
                  <a:srgbClr val="0F0A0E"/>
                </a:solidFill>
              </a:rPr>
              <a:t>5</a:t>
            </a:r>
            <a:r>
              <a:rPr kumimoji="1" lang="ja-JP" altLang="en-US" sz="800" dirty="0">
                <a:solidFill>
                  <a:srgbClr val="0F0A0E"/>
                </a:solidFill>
              </a:rPr>
              <a:t>０分～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F17B6E-C1FB-27F0-75F7-33CAD86C0F2D}"/>
              </a:ext>
            </a:extLst>
          </p:cNvPr>
          <p:cNvSpPr txBox="1"/>
          <p:nvPr/>
        </p:nvSpPr>
        <p:spPr>
          <a:xfrm>
            <a:off x="3522094" y="7821432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171617"/>
                </a:solidFill>
              </a:rPr>
              <a:t>「道の駅」都城</a:t>
            </a:r>
            <a:r>
              <a:rPr lang="en-US" altLang="ja-JP" sz="1400" b="1" dirty="0" err="1">
                <a:solidFill>
                  <a:srgbClr val="171617"/>
                </a:solidFill>
              </a:rPr>
              <a:t>NiQLL</a:t>
            </a:r>
            <a:endParaRPr kumimoji="1" lang="ja-JP" altLang="en-US" sz="1400" b="1" dirty="0">
              <a:solidFill>
                <a:srgbClr val="171617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461DE3-265B-60D0-10F5-3760F1533052}"/>
              </a:ext>
            </a:extLst>
          </p:cNvPr>
          <p:cNvSpPr txBox="1"/>
          <p:nvPr/>
        </p:nvSpPr>
        <p:spPr>
          <a:xfrm>
            <a:off x="3490904" y="8300870"/>
            <a:ext cx="2822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キッズマネースクール認定講師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28068A7-6848-9686-8A7C-E46046F40080}"/>
              </a:ext>
            </a:extLst>
          </p:cNvPr>
          <p:cNvSpPr txBox="1"/>
          <p:nvPr/>
        </p:nvSpPr>
        <p:spPr>
          <a:xfrm>
            <a:off x="3485661" y="8501073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阿万　愛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7CCBB7-A017-528B-EAB1-6ED1E41CB090}"/>
              </a:ext>
            </a:extLst>
          </p:cNvPr>
          <p:cNvSpPr txBox="1"/>
          <p:nvPr/>
        </p:nvSpPr>
        <p:spPr>
          <a:xfrm>
            <a:off x="3335479" y="7516331"/>
            <a:ext cx="147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F0A0E"/>
                </a:solidFill>
              </a:rPr>
              <a:t>13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:30</a:t>
            </a:r>
            <a:r>
              <a:rPr kumimoji="1" lang="ja-JP" altLang="en-US" sz="1600" b="1" dirty="0">
                <a:solidFill>
                  <a:srgbClr val="0F0A0E"/>
                </a:solidFill>
              </a:rPr>
              <a:t>～</a:t>
            </a:r>
            <a:r>
              <a:rPr lang="en-US" altLang="ja-JP" sz="1600" b="1" dirty="0">
                <a:solidFill>
                  <a:srgbClr val="0F0A0E"/>
                </a:solidFill>
              </a:rPr>
              <a:t>15</a:t>
            </a:r>
            <a:r>
              <a:rPr kumimoji="1" lang="en-US" altLang="ja-JP" sz="1600" b="1" dirty="0">
                <a:solidFill>
                  <a:srgbClr val="0F0A0E"/>
                </a:solidFill>
              </a:rPr>
              <a:t>:30</a:t>
            </a:r>
            <a:endParaRPr kumimoji="1" lang="ja-JP" altLang="en-US" sz="1600" b="1" dirty="0">
              <a:solidFill>
                <a:srgbClr val="0F0A0E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AA3608E-EA54-0452-B7CC-2FA723E05FC3}"/>
              </a:ext>
            </a:extLst>
          </p:cNvPr>
          <p:cNvSpPr txBox="1"/>
          <p:nvPr/>
        </p:nvSpPr>
        <p:spPr>
          <a:xfrm>
            <a:off x="4540471" y="7585881"/>
            <a:ext cx="10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rgbClr val="0F0A0E"/>
                </a:solidFill>
              </a:rPr>
              <a:t>※</a:t>
            </a:r>
            <a:r>
              <a:rPr kumimoji="1" lang="ja-JP" altLang="en-US" sz="800" dirty="0">
                <a:solidFill>
                  <a:srgbClr val="0F0A0E"/>
                </a:solidFill>
              </a:rPr>
              <a:t>受付</a:t>
            </a:r>
            <a:r>
              <a:rPr lang="en-US" altLang="ja-JP" sz="800" dirty="0">
                <a:solidFill>
                  <a:srgbClr val="0F0A0E"/>
                </a:solidFill>
              </a:rPr>
              <a:t>13</a:t>
            </a:r>
            <a:r>
              <a:rPr kumimoji="1" lang="ja-JP" altLang="en-US" sz="800" dirty="0">
                <a:solidFill>
                  <a:srgbClr val="0F0A0E"/>
                </a:solidFill>
              </a:rPr>
              <a:t>時</a:t>
            </a:r>
            <a:r>
              <a:rPr lang="en-US" altLang="ja-JP" sz="800" dirty="0">
                <a:solidFill>
                  <a:srgbClr val="0F0A0E"/>
                </a:solidFill>
              </a:rPr>
              <a:t>2</a:t>
            </a:r>
            <a:r>
              <a:rPr kumimoji="1" lang="ja-JP" altLang="en-US" sz="800" dirty="0">
                <a:solidFill>
                  <a:srgbClr val="0F0A0E"/>
                </a:solidFill>
              </a:rPr>
              <a:t>０分～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EC7925-56B0-D9F3-9C26-83BB5D444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75" y="7434583"/>
            <a:ext cx="1178967" cy="7736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CB71297-DBD0-0B53-BD70-C02290E8A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40" y="9815733"/>
            <a:ext cx="857250" cy="85725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B5D0E63-7F87-B90D-8F6B-5574D943C184}"/>
              </a:ext>
            </a:extLst>
          </p:cNvPr>
          <p:cNvSpPr txBox="1"/>
          <p:nvPr/>
        </p:nvSpPr>
        <p:spPr>
          <a:xfrm>
            <a:off x="1062015" y="9756099"/>
            <a:ext cx="474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宮崎キッズマネースクール　</a:t>
            </a:r>
            <a:r>
              <a:rPr lang="en-US" altLang="ja-JP" dirty="0">
                <a:solidFill>
                  <a:schemeClr val="bg1"/>
                </a:solidFill>
              </a:rPr>
              <a:t>OHANA</a:t>
            </a:r>
            <a:r>
              <a:rPr lang="ja-JP" altLang="en-US" dirty="0">
                <a:solidFill>
                  <a:schemeClr val="bg1"/>
                </a:solidFill>
              </a:rPr>
              <a:t>校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TEL</a:t>
            </a:r>
            <a:r>
              <a:rPr kumimoji="1" lang="ja-JP" altLang="en-US" dirty="0">
                <a:solidFill>
                  <a:schemeClr val="bg1"/>
                </a:solidFill>
              </a:rPr>
              <a:t>：</a:t>
            </a:r>
            <a:r>
              <a:rPr kumimoji="1" lang="en-US" altLang="ja-JP" dirty="0">
                <a:solidFill>
                  <a:schemeClr val="bg1"/>
                </a:solidFill>
              </a:rPr>
              <a:t>0120-61-8558   </a:t>
            </a:r>
            <a:r>
              <a:rPr lang="ja-JP" altLang="en-US" dirty="0">
                <a:solidFill>
                  <a:schemeClr val="bg1"/>
                </a:solidFill>
              </a:rPr>
              <a:t>平日</a:t>
            </a:r>
            <a:r>
              <a:rPr lang="en-US" altLang="ja-JP" dirty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土日　</a:t>
            </a:r>
            <a:r>
              <a:rPr lang="en-US" altLang="ja-JP" dirty="0">
                <a:solidFill>
                  <a:schemeClr val="bg1"/>
                </a:solidFill>
              </a:rPr>
              <a:t>9:00</a:t>
            </a:r>
            <a:r>
              <a:rPr lang="ja-JP" altLang="en-US" dirty="0">
                <a:solidFill>
                  <a:schemeClr val="bg1"/>
                </a:solidFill>
              </a:rPr>
              <a:t>～</a:t>
            </a:r>
            <a:r>
              <a:rPr lang="en-US" altLang="ja-JP" dirty="0">
                <a:solidFill>
                  <a:schemeClr val="bg1"/>
                </a:solidFill>
              </a:rPr>
              <a:t>17:00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8A834C4-C69C-23CD-C7F8-0E4F42F77B2D}"/>
              </a:ext>
            </a:extLst>
          </p:cNvPr>
          <p:cNvSpPr txBox="1"/>
          <p:nvPr/>
        </p:nvSpPr>
        <p:spPr>
          <a:xfrm>
            <a:off x="1018178" y="10340719"/>
            <a:ext cx="460464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一般社団法人　日本こどもの生き抜く力育成協会　推奨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441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75DEE25-B217-0DB3-8994-BED8F02B6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402</TotalTime>
  <Words>173</Words>
  <Application>Microsoft Office PowerPoint</Application>
  <PresentationFormat>ユーザー設定</PresentationFormat>
  <Paragraphs>43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愛 阿万</cp:lastModifiedBy>
  <cp:revision>25</cp:revision>
  <cp:lastPrinted>2023-11-07T05:08:31Z</cp:lastPrinted>
  <dcterms:created xsi:type="dcterms:W3CDTF">2022-10-21T02:20:57Z</dcterms:created>
  <dcterms:modified xsi:type="dcterms:W3CDTF">2025-01-28T06:50:35Z</dcterms:modified>
</cp:coreProperties>
</file>