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D43"/>
    <a:srgbClr val="F68EF4"/>
    <a:srgbClr val="ED8BE4"/>
    <a:srgbClr val="EC2CE7"/>
    <a:srgbClr val="981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43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186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60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51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88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168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28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60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114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60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77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77D6B-DD76-4383-9363-2799BF04F3BF}" type="datetimeFigureOut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8B350-878D-423B-B4EC-837D3F5B4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487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em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0F88E99B-C545-C9A9-3702-0282691B45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169" y="8927942"/>
            <a:ext cx="913204" cy="913204"/>
          </a:xfrm>
          <a:prstGeom prst="rect">
            <a:avLst/>
          </a:prstGeom>
        </p:spPr>
      </p:pic>
      <p:sp>
        <p:nvSpPr>
          <p:cNvPr id="16" name="フリーフォーム 15"/>
          <p:cNvSpPr/>
          <p:nvPr/>
        </p:nvSpPr>
        <p:spPr>
          <a:xfrm rot="10800000">
            <a:off x="4112706" y="146160"/>
            <a:ext cx="2602222" cy="987065"/>
          </a:xfrm>
          <a:custGeom>
            <a:avLst/>
            <a:gdLst>
              <a:gd name="connsiteX0" fmla="*/ 727710 w 1596390"/>
              <a:gd name="connsiteY0" fmla="*/ 22860 h 966374"/>
              <a:gd name="connsiteX1" fmla="*/ 701040 w 1596390"/>
              <a:gd name="connsiteY1" fmla="*/ 30480 h 966374"/>
              <a:gd name="connsiteX2" fmla="*/ 689610 w 1596390"/>
              <a:gd name="connsiteY2" fmla="*/ 34290 h 966374"/>
              <a:gd name="connsiteX3" fmla="*/ 678180 w 1596390"/>
              <a:gd name="connsiteY3" fmla="*/ 49530 h 966374"/>
              <a:gd name="connsiteX4" fmla="*/ 647700 w 1596390"/>
              <a:gd name="connsiteY4" fmla="*/ 68580 h 966374"/>
              <a:gd name="connsiteX5" fmla="*/ 628650 w 1596390"/>
              <a:gd name="connsiteY5" fmla="*/ 91440 h 966374"/>
              <a:gd name="connsiteX6" fmla="*/ 613410 w 1596390"/>
              <a:gd name="connsiteY6" fmla="*/ 110490 h 966374"/>
              <a:gd name="connsiteX7" fmla="*/ 601980 w 1596390"/>
              <a:gd name="connsiteY7" fmla="*/ 133350 h 966374"/>
              <a:gd name="connsiteX8" fmla="*/ 582930 w 1596390"/>
              <a:gd name="connsiteY8" fmla="*/ 148590 h 966374"/>
              <a:gd name="connsiteX9" fmla="*/ 563880 w 1596390"/>
              <a:gd name="connsiteY9" fmla="*/ 171450 h 966374"/>
              <a:gd name="connsiteX10" fmla="*/ 560070 w 1596390"/>
              <a:gd name="connsiteY10" fmla="*/ 182880 h 966374"/>
              <a:gd name="connsiteX11" fmla="*/ 537210 w 1596390"/>
              <a:gd name="connsiteY11" fmla="*/ 209550 h 966374"/>
              <a:gd name="connsiteX12" fmla="*/ 529590 w 1596390"/>
              <a:gd name="connsiteY12" fmla="*/ 220980 h 966374"/>
              <a:gd name="connsiteX13" fmla="*/ 514350 w 1596390"/>
              <a:gd name="connsiteY13" fmla="*/ 240030 h 966374"/>
              <a:gd name="connsiteX14" fmla="*/ 506730 w 1596390"/>
              <a:gd name="connsiteY14" fmla="*/ 255270 h 966374"/>
              <a:gd name="connsiteX15" fmla="*/ 491490 w 1596390"/>
              <a:gd name="connsiteY15" fmla="*/ 270510 h 966374"/>
              <a:gd name="connsiteX16" fmla="*/ 483870 w 1596390"/>
              <a:gd name="connsiteY16" fmla="*/ 285750 h 966374"/>
              <a:gd name="connsiteX17" fmla="*/ 461010 w 1596390"/>
              <a:gd name="connsiteY17" fmla="*/ 316230 h 966374"/>
              <a:gd name="connsiteX18" fmla="*/ 453390 w 1596390"/>
              <a:gd name="connsiteY18" fmla="*/ 335280 h 966374"/>
              <a:gd name="connsiteX19" fmla="*/ 449580 w 1596390"/>
              <a:gd name="connsiteY19" fmla="*/ 346710 h 966374"/>
              <a:gd name="connsiteX20" fmla="*/ 434340 w 1596390"/>
              <a:gd name="connsiteY20" fmla="*/ 358140 h 966374"/>
              <a:gd name="connsiteX21" fmla="*/ 422910 w 1596390"/>
              <a:gd name="connsiteY21" fmla="*/ 381000 h 966374"/>
              <a:gd name="connsiteX22" fmla="*/ 411480 w 1596390"/>
              <a:gd name="connsiteY22" fmla="*/ 388620 h 966374"/>
              <a:gd name="connsiteX23" fmla="*/ 396240 w 1596390"/>
              <a:gd name="connsiteY23" fmla="*/ 407670 h 966374"/>
              <a:gd name="connsiteX24" fmla="*/ 369570 w 1596390"/>
              <a:gd name="connsiteY24" fmla="*/ 434340 h 966374"/>
              <a:gd name="connsiteX25" fmla="*/ 354330 w 1596390"/>
              <a:gd name="connsiteY25" fmla="*/ 449580 h 966374"/>
              <a:gd name="connsiteX26" fmla="*/ 346710 w 1596390"/>
              <a:gd name="connsiteY26" fmla="*/ 461010 h 966374"/>
              <a:gd name="connsiteX27" fmla="*/ 327660 w 1596390"/>
              <a:gd name="connsiteY27" fmla="*/ 487680 h 966374"/>
              <a:gd name="connsiteX28" fmla="*/ 281940 w 1596390"/>
              <a:gd name="connsiteY28" fmla="*/ 556260 h 966374"/>
              <a:gd name="connsiteX29" fmla="*/ 262890 w 1596390"/>
              <a:gd name="connsiteY29" fmla="*/ 582930 h 966374"/>
              <a:gd name="connsiteX30" fmla="*/ 236220 w 1596390"/>
              <a:gd name="connsiteY30" fmla="*/ 605790 h 966374"/>
              <a:gd name="connsiteX31" fmla="*/ 213360 w 1596390"/>
              <a:gd name="connsiteY31" fmla="*/ 632460 h 966374"/>
              <a:gd name="connsiteX32" fmla="*/ 205740 w 1596390"/>
              <a:gd name="connsiteY32" fmla="*/ 651510 h 966374"/>
              <a:gd name="connsiteX33" fmla="*/ 194310 w 1596390"/>
              <a:gd name="connsiteY33" fmla="*/ 655320 h 966374"/>
              <a:gd name="connsiteX34" fmla="*/ 190500 w 1596390"/>
              <a:gd name="connsiteY34" fmla="*/ 666750 h 966374"/>
              <a:gd name="connsiteX35" fmla="*/ 163830 w 1596390"/>
              <a:gd name="connsiteY35" fmla="*/ 693420 h 966374"/>
              <a:gd name="connsiteX36" fmla="*/ 152400 w 1596390"/>
              <a:gd name="connsiteY36" fmla="*/ 712470 h 966374"/>
              <a:gd name="connsiteX37" fmla="*/ 121920 w 1596390"/>
              <a:gd name="connsiteY37" fmla="*/ 742950 h 966374"/>
              <a:gd name="connsiteX38" fmla="*/ 114300 w 1596390"/>
              <a:gd name="connsiteY38" fmla="*/ 754380 h 966374"/>
              <a:gd name="connsiteX39" fmla="*/ 106680 w 1596390"/>
              <a:gd name="connsiteY39" fmla="*/ 773430 h 966374"/>
              <a:gd name="connsiteX40" fmla="*/ 91440 w 1596390"/>
              <a:gd name="connsiteY40" fmla="*/ 784860 h 966374"/>
              <a:gd name="connsiteX41" fmla="*/ 68580 w 1596390"/>
              <a:gd name="connsiteY41" fmla="*/ 819150 h 966374"/>
              <a:gd name="connsiteX42" fmla="*/ 45720 w 1596390"/>
              <a:gd name="connsiteY42" fmla="*/ 853440 h 966374"/>
              <a:gd name="connsiteX43" fmla="*/ 38100 w 1596390"/>
              <a:gd name="connsiteY43" fmla="*/ 864870 h 966374"/>
              <a:gd name="connsiteX44" fmla="*/ 26670 w 1596390"/>
              <a:gd name="connsiteY44" fmla="*/ 876300 h 966374"/>
              <a:gd name="connsiteX45" fmla="*/ 11430 w 1596390"/>
              <a:gd name="connsiteY45" fmla="*/ 906780 h 966374"/>
              <a:gd name="connsiteX46" fmla="*/ 0 w 1596390"/>
              <a:gd name="connsiteY46" fmla="*/ 914400 h 966374"/>
              <a:gd name="connsiteX47" fmla="*/ 422910 w 1596390"/>
              <a:gd name="connsiteY47" fmla="*/ 933450 h 966374"/>
              <a:gd name="connsiteX48" fmla="*/ 1291590 w 1596390"/>
              <a:gd name="connsiteY48" fmla="*/ 948690 h 966374"/>
              <a:gd name="connsiteX49" fmla="*/ 1371600 w 1596390"/>
              <a:gd name="connsiteY49" fmla="*/ 944880 h 966374"/>
              <a:gd name="connsiteX50" fmla="*/ 1596390 w 1596390"/>
              <a:gd name="connsiteY50" fmla="*/ 929640 h 966374"/>
              <a:gd name="connsiteX51" fmla="*/ 1584960 w 1596390"/>
              <a:gd name="connsiteY51" fmla="*/ 910590 h 966374"/>
              <a:gd name="connsiteX52" fmla="*/ 1581150 w 1596390"/>
              <a:gd name="connsiteY52" fmla="*/ 899160 h 966374"/>
              <a:gd name="connsiteX53" fmla="*/ 1565910 w 1596390"/>
              <a:gd name="connsiteY53" fmla="*/ 887730 h 966374"/>
              <a:gd name="connsiteX54" fmla="*/ 1539240 w 1596390"/>
              <a:gd name="connsiteY54" fmla="*/ 845820 h 966374"/>
              <a:gd name="connsiteX55" fmla="*/ 1527810 w 1596390"/>
              <a:gd name="connsiteY55" fmla="*/ 838200 h 966374"/>
              <a:gd name="connsiteX56" fmla="*/ 1501140 w 1596390"/>
              <a:gd name="connsiteY56" fmla="*/ 811530 h 966374"/>
              <a:gd name="connsiteX57" fmla="*/ 1482090 w 1596390"/>
              <a:gd name="connsiteY57" fmla="*/ 796290 h 966374"/>
              <a:gd name="connsiteX58" fmla="*/ 1466850 w 1596390"/>
              <a:gd name="connsiteY58" fmla="*/ 773430 h 966374"/>
              <a:gd name="connsiteX59" fmla="*/ 1432560 w 1596390"/>
              <a:gd name="connsiteY59" fmla="*/ 758190 h 966374"/>
              <a:gd name="connsiteX60" fmla="*/ 1402080 w 1596390"/>
              <a:gd name="connsiteY60" fmla="*/ 716280 h 966374"/>
              <a:gd name="connsiteX61" fmla="*/ 1379220 w 1596390"/>
              <a:gd name="connsiteY61" fmla="*/ 689610 h 966374"/>
              <a:gd name="connsiteX62" fmla="*/ 1352550 w 1596390"/>
              <a:gd name="connsiteY62" fmla="*/ 662940 h 966374"/>
              <a:gd name="connsiteX63" fmla="*/ 1341120 w 1596390"/>
              <a:gd name="connsiteY63" fmla="*/ 643890 h 966374"/>
              <a:gd name="connsiteX64" fmla="*/ 1318260 w 1596390"/>
              <a:gd name="connsiteY64" fmla="*/ 613410 h 966374"/>
              <a:gd name="connsiteX65" fmla="*/ 1299210 w 1596390"/>
              <a:gd name="connsiteY65" fmla="*/ 601980 h 966374"/>
              <a:gd name="connsiteX66" fmla="*/ 1268730 w 1596390"/>
              <a:gd name="connsiteY66" fmla="*/ 571500 h 966374"/>
              <a:gd name="connsiteX67" fmla="*/ 1253490 w 1596390"/>
              <a:gd name="connsiteY67" fmla="*/ 556260 h 966374"/>
              <a:gd name="connsiteX68" fmla="*/ 1219200 w 1596390"/>
              <a:gd name="connsiteY68" fmla="*/ 521970 h 966374"/>
              <a:gd name="connsiteX69" fmla="*/ 1219200 w 1596390"/>
              <a:gd name="connsiteY69" fmla="*/ 521970 h 966374"/>
              <a:gd name="connsiteX70" fmla="*/ 1211580 w 1596390"/>
              <a:gd name="connsiteY70" fmla="*/ 510540 h 966374"/>
              <a:gd name="connsiteX71" fmla="*/ 1196340 w 1596390"/>
              <a:gd name="connsiteY71" fmla="*/ 506730 h 966374"/>
              <a:gd name="connsiteX72" fmla="*/ 1184910 w 1596390"/>
              <a:gd name="connsiteY72" fmla="*/ 491490 h 966374"/>
              <a:gd name="connsiteX73" fmla="*/ 1158240 w 1596390"/>
              <a:gd name="connsiteY73" fmla="*/ 464820 h 966374"/>
              <a:gd name="connsiteX74" fmla="*/ 1139190 w 1596390"/>
              <a:gd name="connsiteY74" fmla="*/ 434340 h 966374"/>
              <a:gd name="connsiteX75" fmla="*/ 1135380 w 1596390"/>
              <a:gd name="connsiteY75" fmla="*/ 422910 h 966374"/>
              <a:gd name="connsiteX76" fmla="*/ 1108710 w 1596390"/>
              <a:gd name="connsiteY76" fmla="*/ 396240 h 966374"/>
              <a:gd name="connsiteX77" fmla="*/ 1085850 w 1596390"/>
              <a:gd name="connsiteY77" fmla="*/ 373380 h 966374"/>
              <a:gd name="connsiteX78" fmla="*/ 1070610 w 1596390"/>
              <a:gd name="connsiteY78" fmla="*/ 358140 h 966374"/>
              <a:gd name="connsiteX79" fmla="*/ 1059180 w 1596390"/>
              <a:gd name="connsiteY79" fmla="*/ 346710 h 966374"/>
              <a:gd name="connsiteX80" fmla="*/ 1051560 w 1596390"/>
              <a:gd name="connsiteY80" fmla="*/ 331470 h 966374"/>
              <a:gd name="connsiteX81" fmla="*/ 1032510 w 1596390"/>
              <a:gd name="connsiteY81" fmla="*/ 320040 h 966374"/>
              <a:gd name="connsiteX82" fmla="*/ 1017270 w 1596390"/>
              <a:gd name="connsiteY82" fmla="*/ 297180 h 966374"/>
              <a:gd name="connsiteX83" fmla="*/ 1009650 w 1596390"/>
              <a:gd name="connsiteY83" fmla="*/ 281940 h 966374"/>
              <a:gd name="connsiteX84" fmla="*/ 971550 w 1596390"/>
              <a:gd name="connsiteY84" fmla="*/ 259080 h 966374"/>
              <a:gd name="connsiteX85" fmla="*/ 944880 w 1596390"/>
              <a:gd name="connsiteY85" fmla="*/ 232410 h 966374"/>
              <a:gd name="connsiteX86" fmla="*/ 933450 w 1596390"/>
              <a:gd name="connsiteY86" fmla="*/ 209550 h 966374"/>
              <a:gd name="connsiteX87" fmla="*/ 906780 w 1596390"/>
              <a:gd name="connsiteY87" fmla="*/ 182880 h 966374"/>
              <a:gd name="connsiteX88" fmla="*/ 880110 w 1596390"/>
              <a:gd name="connsiteY88" fmla="*/ 148590 h 966374"/>
              <a:gd name="connsiteX89" fmla="*/ 864870 w 1596390"/>
              <a:gd name="connsiteY89" fmla="*/ 118110 h 966374"/>
              <a:gd name="connsiteX90" fmla="*/ 838200 w 1596390"/>
              <a:gd name="connsiteY90" fmla="*/ 91440 h 966374"/>
              <a:gd name="connsiteX91" fmla="*/ 830580 w 1596390"/>
              <a:gd name="connsiteY91" fmla="*/ 80010 h 966374"/>
              <a:gd name="connsiteX92" fmla="*/ 807720 w 1596390"/>
              <a:gd name="connsiteY92" fmla="*/ 68580 h 966374"/>
              <a:gd name="connsiteX93" fmla="*/ 784860 w 1596390"/>
              <a:gd name="connsiteY93" fmla="*/ 30480 h 966374"/>
              <a:gd name="connsiteX94" fmla="*/ 758190 w 1596390"/>
              <a:gd name="connsiteY94" fmla="*/ 3810 h 966374"/>
              <a:gd name="connsiteX95" fmla="*/ 742950 w 1596390"/>
              <a:gd name="connsiteY95" fmla="*/ 0 h 966374"/>
              <a:gd name="connsiteX96" fmla="*/ 712470 w 1596390"/>
              <a:gd name="connsiteY96" fmla="*/ 15240 h 966374"/>
              <a:gd name="connsiteX97" fmla="*/ 727710 w 1596390"/>
              <a:gd name="connsiteY97" fmla="*/ 22860 h 96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1596390" h="966374">
                <a:moveTo>
                  <a:pt x="727710" y="22860"/>
                </a:moveTo>
                <a:cubicBezTo>
                  <a:pt x="725805" y="25400"/>
                  <a:pt x="709896" y="27823"/>
                  <a:pt x="701040" y="30480"/>
                </a:cubicBezTo>
                <a:cubicBezTo>
                  <a:pt x="697193" y="31634"/>
                  <a:pt x="692695" y="31719"/>
                  <a:pt x="689610" y="34290"/>
                </a:cubicBezTo>
                <a:cubicBezTo>
                  <a:pt x="684732" y="38355"/>
                  <a:pt x="682670" y="45040"/>
                  <a:pt x="678180" y="49530"/>
                </a:cubicBezTo>
                <a:cubicBezTo>
                  <a:pt x="668288" y="59422"/>
                  <a:pt x="659772" y="62544"/>
                  <a:pt x="647700" y="68580"/>
                </a:cubicBezTo>
                <a:cubicBezTo>
                  <a:pt x="641350" y="76200"/>
                  <a:pt x="634152" y="83187"/>
                  <a:pt x="628650" y="91440"/>
                </a:cubicBezTo>
                <a:cubicBezTo>
                  <a:pt x="613928" y="113524"/>
                  <a:pt x="638973" y="93448"/>
                  <a:pt x="613410" y="110490"/>
                </a:cubicBezTo>
                <a:cubicBezTo>
                  <a:pt x="609600" y="118110"/>
                  <a:pt x="607302" y="126697"/>
                  <a:pt x="601980" y="133350"/>
                </a:cubicBezTo>
                <a:cubicBezTo>
                  <a:pt x="596900" y="139700"/>
                  <a:pt x="588680" y="142840"/>
                  <a:pt x="582930" y="148590"/>
                </a:cubicBezTo>
                <a:cubicBezTo>
                  <a:pt x="575916" y="155604"/>
                  <a:pt x="570230" y="163830"/>
                  <a:pt x="563880" y="171450"/>
                </a:cubicBezTo>
                <a:cubicBezTo>
                  <a:pt x="562610" y="175260"/>
                  <a:pt x="562063" y="179393"/>
                  <a:pt x="560070" y="182880"/>
                </a:cubicBezTo>
                <a:cubicBezTo>
                  <a:pt x="549693" y="201040"/>
                  <a:pt x="549494" y="194810"/>
                  <a:pt x="537210" y="209550"/>
                </a:cubicBezTo>
                <a:cubicBezTo>
                  <a:pt x="534279" y="213068"/>
                  <a:pt x="532337" y="217317"/>
                  <a:pt x="529590" y="220980"/>
                </a:cubicBezTo>
                <a:cubicBezTo>
                  <a:pt x="524711" y="227486"/>
                  <a:pt x="518861" y="233264"/>
                  <a:pt x="514350" y="240030"/>
                </a:cubicBezTo>
                <a:cubicBezTo>
                  <a:pt x="511200" y="244756"/>
                  <a:pt x="510138" y="250726"/>
                  <a:pt x="506730" y="255270"/>
                </a:cubicBezTo>
                <a:cubicBezTo>
                  <a:pt x="502419" y="261017"/>
                  <a:pt x="495801" y="264763"/>
                  <a:pt x="491490" y="270510"/>
                </a:cubicBezTo>
                <a:cubicBezTo>
                  <a:pt x="488082" y="275054"/>
                  <a:pt x="487020" y="281024"/>
                  <a:pt x="483870" y="285750"/>
                </a:cubicBezTo>
                <a:cubicBezTo>
                  <a:pt x="476825" y="296317"/>
                  <a:pt x="465727" y="304438"/>
                  <a:pt x="461010" y="316230"/>
                </a:cubicBezTo>
                <a:cubicBezTo>
                  <a:pt x="458470" y="322580"/>
                  <a:pt x="455791" y="328876"/>
                  <a:pt x="453390" y="335280"/>
                </a:cubicBezTo>
                <a:cubicBezTo>
                  <a:pt x="451980" y="339040"/>
                  <a:pt x="452151" y="343625"/>
                  <a:pt x="449580" y="346710"/>
                </a:cubicBezTo>
                <a:cubicBezTo>
                  <a:pt x="445515" y="351588"/>
                  <a:pt x="439420" y="354330"/>
                  <a:pt x="434340" y="358140"/>
                </a:cubicBezTo>
                <a:cubicBezTo>
                  <a:pt x="430530" y="365760"/>
                  <a:pt x="428022" y="374184"/>
                  <a:pt x="422910" y="381000"/>
                </a:cubicBezTo>
                <a:cubicBezTo>
                  <a:pt x="420163" y="384663"/>
                  <a:pt x="414718" y="385382"/>
                  <a:pt x="411480" y="388620"/>
                </a:cubicBezTo>
                <a:cubicBezTo>
                  <a:pt x="405730" y="394370"/>
                  <a:pt x="401735" y="401675"/>
                  <a:pt x="396240" y="407670"/>
                </a:cubicBezTo>
                <a:cubicBezTo>
                  <a:pt x="387745" y="416938"/>
                  <a:pt x="369570" y="434340"/>
                  <a:pt x="369570" y="434340"/>
                </a:cubicBezTo>
                <a:cubicBezTo>
                  <a:pt x="361257" y="459278"/>
                  <a:pt x="372803" y="434802"/>
                  <a:pt x="354330" y="449580"/>
                </a:cubicBezTo>
                <a:cubicBezTo>
                  <a:pt x="350754" y="452441"/>
                  <a:pt x="349372" y="457284"/>
                  <a:pt x="346710" y="461010"/>
                </a:cubicBezTo>
                <a:cubicBezTo>
                  <a:pt x="336916" y="474721"/>
                  <a:pt x="335641" y="474710"/>
                  <a:pt x="327660" y="487680"/>
                </a:cubicBezTo>
                <a:cubicBezTo>
                  <a:pt x="289287" y="550035"/>
                  <a:pt x="321385" y="502471"/>
                  <a:pt x="281940" y="556260"/>
                </a:cubicBezTo>
                <a:cubicBezTo>
                  <a:pt x="275479" y="565070"/>
                  <a:pt x="271630" y="576375"/>
                  <a:pt x="262890" y="582930"/>
                </a:cubicBezTo>
                <a:cubicBezTo>
                  <a:pt x="251678" y="591339"/>
                  <a:pt x="245065" y="595177"/>
                  <a:pt x="236220" y="605790"/>
                </a:cubicBezTo>
                <a:cubicBezTo>
                  <a:pt x="207207" y="640605"/>
                  <a:pt x="259149" y="586671"/>
                  <a:pt x="213360" y="632460"/>
                </a:cubicBezTo>
                <a:cubicBezTo>
                  <a:pt x="210820" y="638810"/>
                  <a:pt x="210118" y="646256"/>
                  <a:pt x="205740" y="651510"/>
                </a:cubicBezTo>
                <a:cubicBezTo>
                  <a:pt x="203169" y="654595"/>
                  <a:pt x="197150" y="652480"/>
                  <a:pt x="194310" y="655320"/>
                </a:cubicBezTo>
                <a:cubicBezTo>
                  <a:pt x="191470" y="658160"/>
                  <a:pt x="193009" y="663614"/>
                  <a:pt x="190500" y="666750"/>
                </a:cubicBezTo>
                <a:cubicBezTo>
                  <a:pt x="182646" y="676567"/>
                  <a:pt x="170298" y="682639"/>
                  <a:pt x="163830" y="693420"/>
                </a:cubicBezTo>
                <a:cubicBezTo>
                  <a:pt x="160020" y="699770"/>
                  <a:pt x="157183" y="706817"/>
                  <a:pt x="152400" y="712470"/>
                </a:cubicBezTo>
                <a:cubicBezTo>
                  <a:pt x="143119" y="723439"/>
                  <a:pt x="129890" y="730995"/>
                  <a:pt x="121920" y="742950"/>
                </a:cubicBezTo>
                <a:cubicBezTo>
                  <a:pt x="119380" y="746760"/>
                  <a:pt x="116348" y="750284"/>
                  <a:pt x="114300" y="754380"/>
                </a:cubicBezTo>
                <a:cubicBezTo>
                  <a:pt x="111241" y="760497"/>
                  <a:pt x="110783" y="767959"/>
                  <a:pt x="106680" y="773430"/>
                </a:cubicBezTo>
                <a:cubicBezTo>
                  <a:pt x="102870" y="778510"/>
                  <a:pt x="96520" y="781050"/>
                  <a:pt x="91440" y="784860"/>
                </a:cubicBezTo>
                <a:cubicBezTo>
                  <a:pt x="84391" y="813058"/>
                  <a:pt x="93153" y="789116"/>
                  <a:pt x="68580" y="819150"/>
                </a:cubicBezTo>
                <a:lnTo>
                  <a:pt x="45720" y="853440"/>
                </a:lnTo>
                <a:cubicBezTo>
                  <a:pt x="43180" y="857250"/>
                  <a:pt x="41338" y="861632"/>
                  <a:pt x="38100" y="864870"/>
                </a:cubicBezTo>
                <a:lnTo>
                  <a:pt x="26670" y="876300"/>
                </a:lnTo>
                <a:cubicBezTo>
                  <a:pt x="22514" y="888767"/>
                  <a:pt x="21245" y="895329"/>
                  <a:pt x="11430" y="906780"/>
                </a:cubicBezTo>
                <a:cubicBezTo>
                  <a:pt x="8450" y="910257"/>
                  <a:pt x="3810" y="911860"/>
                  <a:pt x="0" y="914400"/>
                </a:cubicBezTo>
                <a:cubicBezTo>
                  <a:pt x="108384" y="1022784"/>
                  <a:pt x="7294" y="926981"/>
                  <a:pt x="422910" y="933450"/>
                </a:cubicBezTo>
                <a:cubicBezTo>
                  <a:pt x="1237641" y="946131"/>
                  <a:pt x="723622" y="934311"/>
                  <a:pt x="1291590" y="948690"/>
                </a:cubicBezTo>
                <a:lnTo>
                  <a:pt x="1371600" y="944880"/>
                </a:lnTo>
                <a:cubicBezTo>
                  <a:pt x="1583568" y="936287"/>
                  <a:pt x="1509389" y="958640"/>
                  <a:pt x="1596390" y="929640"/>
                </a:cubicBezTo>
                <a:cubicBezTo>
                  <a:pt x="1592580" y="923290"/>
                  <a:pt x="1588272" y="917214"/>
                  <a:pt x="1584960" y="910590"/>
                </a:cubicBezTo>
                <a:cubicBezTo>
                  <a:pt x="1583164" y="906998"/>
                  <a:pt x="1583721" y="902245"/>
                  <a:pt x="1581150" y="899160"/>
                </a:cubicBezTo>
                <a:cubicBezTo>
                  <a:pt x="1577085" y="894282"/>
                  <a:pt x="1570990" y="891540"/>
                  <a:pt x="1565910" y="887730"/>
                </a:cubicBezTo>
                <a:cubicBezTo>
                  <a:pt x="1560113" y="877586"/>
                  <a:pt x="1549003" y="855583"/>
                  <a:pt x="1539240" y="845820"/>
                </a:cubicBezTo>
                <a:cubicBezTo>
                  <a:pt x="1536002" y="842582"/>
                  <a:pt x="1531214" y="841263"/>
                  <a:pt x="1527810" y="838200"/>
                </a:cubicBezTo>
                <a:cubicBezTo>
                  <a:pt x="1518465" y="829790"/>
                  <a:pt x="1510408" y="820025"/>
                  <a:pt x="1501140" y="811530"/>
                </a:cubicBezTo>
                <a:cubicBezTo>
                  <a:pt x="1495145" y="806035"/>
                  <a:pt x="1487530" y="802334"/>
                  <a:pt x="1482090" y="796290"/>
                </a:cubicBezTo>
                <a:cubicBezTo>
                  <a:pt x="1475964" y="789483"/>
                  <a:pt x="1475353" y="776831"/>
                  <a:pt x="1466850" y="773430"/>
                </a:cubicBezTo>
                <a:cubicBezTo>
                  <a:pt x="1442527" y="763701"/>
                  <a:pt x="1453917" y="768869"/>
                  <a:pt x="1432560" y="758190"/>
                </a:cubicBezTo>
                <a:cubicBezTo>
                  <a:pt x="1411714" y="716498"/>
                  <a:pt x="1426980" y="724580"/>
                  <a:pt x="1402080" y="716280"/>
                </a:cubicBezTo>
                <a:cubicBezTo>
                  <a:pt x="1394603" y="693848"/>
                  <a:pt x="1403625" y="714015"/>
                  <a:pt x="1379220" y="689610"/>
                </a:cubicBezTo>
                <a:cubicBezTo>
                  <a:pt x="1343660" y="654050"/>
                  <a:pt x="1393190" y="693420"/>
                  <a:pt x="1352550" y="662940"/>
                </a:cubicBezTo>
                <a:cubicBezTo>
                  <a:pt x="1348740" y="656590"/>
                  <a:pt x="1344716" y="650363"/>
                  <a:pt x="1341120" y="643890"/>
                </a:cubicBezTo>
                <a:cubicBezTo>
                  <a:pt x="1331477" y="626533"/>
                  <a:pt x="1336011" y="627216"/>
                  <a:pt x="1318260" y="613410"/>
                </a:cubicBezTo>
                <a:cubicBezTo>
                  <a:pt x="1312415" y="608864"/>
                  <a:pt x="1304863" y="606763"/>
                  <a:pt x="1299210" y="601980"/>
                </a:cubicBezTo>
                <a:cubicBezTo>
                  <a:pt x="1288241" y="592699"/>
                  <a:pt x="1278890" y="581660"/>
                  <a:pt x="1268730" y="571500"/>
                </a:cubicBezTo>
                <a:lnTo>
                  <a:pt x="1253490" y="556260"/>
                </a:lnTo>
                <a:cubicBezTo>
                  <a:pt x="1245664" y="532782"/>
                  <a:pt x="1252893" y="547240"/>
                  <a:pt x="1219200" y="521970"/>
                </a:cubicBezTo>
                <a:lnTo>
                  <a:pt x="1219200" y="521970"/>
                </a:lnTo>
                <a:cubicBezTo>
                  <a:pt x="1216660" y="518160"/>
                  <a:pt x="1215390" y="513080"/>
                  <a:pt x="1211580" y="510540"/>
                </a:cubicBezTo>
                <a:cubicBezTo>
                  <a:pt x="1207223" y="507635"/>
                  <a:pt x="1201420" y="508000"/>
                  <a:pt x="1196340" y="506730"/>
                </a:cubicBezTo>
                <a:cubicBezTo>
                  <a:pt x="1192530" y="501650"/>
                  <a:pt x="1189181" y="496189"/>
                  <a:pt x="1184910" y="491490"/>
                </a:cubicBezTo>
                <a:cubicBezTo>
                  <a:pt x="1176453" y="482187"/>
                  <a:pt x="1165783" y="474878"/>
                  <a:pt x="1158240" y="464820"/>
                </a:cubicBezTo>
                <a:cubicBezTo>
                  <a:pt x="1147300" y="450234"/>
                  <a:pt x="1146163" y="450611"/>
                  <a:pt x="1139190" y="434340"/>
                </a:cubicBezTo>
                <a:cubicBezTo>
                  <a:pt x="1137608" y="430649"/>
                  <a:pt x="1137889" y="426046"/>
                  <a:pt x="1135380" y="422910"/>
                </a:cubicBezTo>
                <a:cubicBezTo>
                  <a:pt x="1127526" y="413093"/>
                  <a:pt x="1117600" y="405130"/>
                  <a:pt x="1108710" y="396240"/>
                </a:cubicBezTo>
                <a:lnTo>
                  <a:pt x="1085850" y="373380"/>
                </a:lnTo>
                <a:lnTo>
                  <a:pt x="1070610" y="358140"/>
                </a:lnTo>
                <a:cubicBezTo>
                  <a:pt x="1066800" y="354330"/>
                  <a:pt x="1061590" y="351529"/>
                  <a:pt x="1059180" y="346710"/>
                </a:cubicBezTo>
                <a:cubicBezTo>
                  <a:pt x="1056640" y="341630"/>
                  <a:pt x="1055576" y="335486"/>
                  <a:pt x="1051560" y="331470"/>
                </a:cubicBezTo>
                <a:cubicBezTo>
                  <a:pt x="1046324" y="326234"/>
                  <a:pt x="1038860" y="323850"/>
                  <a:pt x="1032510" y="320040"/>
                </a:cubicBezTo>
                <a:cubicBezTo>
                  <a:pt x="1024337" y="295521"/>
                  <a:pt x="1035107" y="322152"/>
                  <a:pt x="1017270" y="297180"/>
                </a:cubicBezTo>
                <a:cubicBezTo>
                  <a:pt x="1013969" y="292558"/>
                  <a:pt x="1013058" y="286484"/>
                  <a:pt x="1009650" y="281940"/>
                </a:cubicBezTo>
                <a:cubicBezTo>
                  <a:pt x="995704" y="263345"/>
                  <a:pt x="993429" y="266373"/>
                  <a:pt x="971550" y="259080"/>
                </a:cubicBezTo>
                <a:cubicBezTo>
                  <a:pt x="962660" y="250190"/>
                  <a:pt x="950503" y="243655"/>
                  <a:pt x="944880" y="232410"/>
                </a:cubicBezTo>
                <a:cubicBezTo>
                  <a:pt x="941070" y="224790"/>
                  <a:pt x="938644" y="216303"/>
                  <a:pt x="933450" y="209550"/>
                </a:cubicBezTo>
                <a:cubicBezTo>
                  <a:pt x="925784" y="199585"/>
                  <a:pt x="913754" y="193341"/>
                  <a:pt x="906780" y="182880"/>
                </a:cubicBezTo>
                <a:cubicBezTo>
                  <a:pt x="888551" y="155537"/>
                  <a:pt x="898016" y="166496"/>
                  <a:pt x="880110" y="148590"/>
                </a:cubicBezTo>
                <a:cubicBezTo>
                  <a:pt x="875856" y="135828"/>
                  <a:pt x="874867" y="130107"/>
                  <a:pt x="864870" y="118110"/>
                </a:cubicBezTo>
                <a:cubicBezTo>
                  <a:pt x="856821" y="108452"/>
                  <a:pt x="845174" y="101901"/>
                  <a:pt x="838200" y="91440"/>
                </a:cubicBezTo>
                <a:cubicBezTo>
                  <a:pt x="835660" y="87630"/>
                  <a:pt x="833818" y="83248"/>
                  <a:pt x="830580" y="80010"/>
                </a:cubicBezTo>
                <a:cubicBezTo>
                  <a:pt x="823194" y="72624"/>
                  <a:pt x="817016" y="71679"/>
                  <a:pt x="807720" y="68580"/>
                </a:cubicBezTo>
                <a:cubicBezTo>
                  <a:pt x="790232" y="27775"/>
                  <a:pt x="805321" y="53865"/>
                  <a:pt x="784860" y="30480"/>
                </a:cubicBezTo>
                <a:cubicBezTo>
                  <a:pt x="774816" y="19001"/>
                  <a:pt x="771850" y="9664"/>
                  <a:pt x="758190" y="3810"/>
                </a:cubicBezTo>
                <a:cubicBezTo>
                  <a:pt x="753377" y="1747"/>
                  <a:pt x="748030" y="1270"/>
                  <a:pt x="742950" y="0"/>
                </a:cubicBezTo>
                <a:cubicBezTo>
                  <a:pt x="721051" y="3650"/>
                  <a:pt x="721128" y="-2077"/>
                  <a:pt x="712470" y="15240"/>
                </a:cubicBezTo>
                <a:cubicBezTo>
                  <a:pt x="711902" y="16376"/>
                  <a:pt x="729615" y="20320"/>
                  <a:pt x="727710" y="22860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フリーフォーム 89"/>
          <p:cNvSpPr/>
          <p:nvPr/>
        </p:nvSpPr>
        <p:spPr>
          <a:xfrm rot="10800000">
            <a:off x="85467" y="54500"/>
            <a:ext cx="2812647" cy="1047030"/>
          </a:xfrm>
          <a:custGeom>
            <a:avLst/>
            <a:gdLst>
              <a:gd name="connsiteX0" fmla="*/ 727710 w 1596390"/>
              <a:gd name="connsiteY0" fmla="*/ 22860 h 966374"/>
              <a:gd name="connsiteX1" fmla="*/ 701040 w 1596390"/>
              <a:gd name="connsiteY1" fmla="*/ 30480 h 966374"/>
              <a:gd name="connsiteX2" fmla="*/ 689610 w 1596390"/>
              <a:gd name="connsiteY2" fmla="*/ 34290 h 966374"/>
              <a:gd name="connsiteX3" fmla="*/ 678180 w 1596390"/>
              <a:gd name="connsiteY3" fmla="*/ 49530 h 966374"/>
              <a:gd name="connsiteX4" fmla="*/ 647700 w 1596390"/>
              <a:gd name="connsiteY4" fmla="*/ 68580 h 966374"/>
              <a:gd name="connsiteX5" fmla="*/ 628650 w 1596390"/>
              <a:gd name="connsiteY5" fmla="*/ 91440 h 966374"/>
              <a:gd name="connsiteX6" fmla="*/ 613410 w 1596390"/>
              <a:gd name="connsiteY6" fmla="*/ 110490 h 966374"/>
              <a:gd name="connsiteX7" fmla="*/ 601980 w 1596390"/>
              <a:gd name="connsiteY7" fmla="*/ 133350 h 966374"/>
              <a:gd name="connsiteX8" fmla="*/ 582930 w 1596390"/>
              <a:gd name="connsiteY8" fmla="*/ 148590 h 966374"/>
              <a:gd name="connsiteX9" fmla="*/ 563880 w 1596390"/>
              <a:gd name="connsiteY9" fmla="*/ 171450 h 966374"/>
              <a:gd name="connsiteX10" fmla="*/ 560070 w 1596390"/>
              <a:gd name="connsiteY10" fmla="*/ 182880 h 966374"/>
              <a:gd name="connsiteX11" fmla="*/ 537210 w 1596390"/>
              <a:gd name="connsiteY11" fmla="*/ 209550 h 966374"/>
              <a:gd name="connsiteX12" fmla="*/ 529590 w 1596390"/>
              <a:gd name="connsiteY12" fmla="*/ 220980 h 966374"/>
              <a:gd name="connsiteX13" fmla="*/ 514350 w 1596390"/>
              <a:gd name="connsiteY13" fmla="*/ 240030 h 966374"/>
              <a:gd name="connsiteX14" fmla="*/ 506730 w 1596390"/>
              <a:gd name="connsiteY14" fmla="*/ 255270 h 966374"/>
              <a:gd name="connsiteX15" fmla="*/ 491490 w 1596390"/>
              <a:gd name="connsiteY15" fmla="*/ 270510 h 966374"/>
              <a:gd name="connsiteX16" fmla="*/ 483870 w 1596390"/>
              <a:gd name="connsiteY16" fmla="*/ 285750 h 966374"/>
              <a:gd name="connsiteX17" fmla="*/ 461010 w 1596390"/>
              <a:gd name="connsiteY17" fmla="*/ 316230 h 966374"/>
              <a:gd name="connsiteX18" fmla="*/ 453390 w 1596390"/>
              <a:gd name="connsiteY18" fmla="*/ 335280 h 966374"/>
              <a:gd name="connsiteX19" fmla="*/ 449580 w 1596390"/>
              <a:gd name="connsiteY19" fmla="*/ 346710 h 966374"/>
              <a:gd name="connsiteX20" fmla="*/ 434340 w 1596390"/>
              <a:gd name="connsiteY20" fmla="*/ 358140 h 966374"/>
              <a:gd name="connsiteX21" fmla="*/ 422910 w 1596390"/>
              <a:gd name="connsiteY21" fmla="*/ 381000 h 966374"/>
              <a:gd name="connsiteX22" fmla="*/ 411480 w 1596390"/>
              <a:gd name="connsiteY22" fmla="*/ 388620 h 966374"/>
              <a:gd name="connsiteX23" fmla="*/ 396240 w 1596390"/>
              <a:gd name="connsiteY23" fmla="*/ 407670 h 966374"/>
              <a:gd name="connsiteX24" fmla="*/ 369570 w 1596390"/>
              <a:gd name="connsiteY24" fmla="*/ 434340 h 966374"/>
              <a:gd name="connsiteX25" fmla="*/ 354330 w 1596390"/>
              <a:gd name="connsiteY25" fmla="*/ 449580 h 966374"/>
              <a:gd name="connsiteX26" fmla="*/ 346710 w 1596390"/>
              <a:gd name="connsiteY26" fmla="*/ 461010 h 966374"/>
              <a:gd name="connsiteX27" fmla="*/ 327660 w 1596390"/>
              <a:gd name="connsiteY27" fmla="*/ 487680 h 966374"/>
              <a:gd name="connsiteX28" fmla="*/ 281940 w 1596390"/>
              <a:gd name="connsiteY28" fmla="*/ 556260 h 966374"/>
              <a:gd name="connsiteX29" fmla="*/ 262890 w 1596390"/>
              <a:gd name="connsiteY29" fmla="*/ 582930 h 966374"/>
              <a:gd name="connsiteX30" fmla="*/ 236220 w 1596390"/>
              <a:gd name="connsiteY30" fmla="*/ 605790 h 966374"/>
              <a:gd name="connsiteX31" fmla="*/ 213360 w 1596390"/>
              <a:gd name="connsiteY31" fmla="*/ 632460 h 966374"/>
              <a:gd name="connsiteX32" fmla="*/ 205740 w 1596390"/>
              <a:gd name="connsiteY32" fmla="*/ 651510 h 966374"/>
              <a:gd name="connsiteX33" fmla="*/ 194310 w 1596390"/>
              <a:gd name="connsiteY33" fmla="*/ 655320 h 966374"/>
              <a:gd name="connsiteX34" fmla="*/ 190500 w 1596390"/>
              <a:gd name="connsiteY34" fmla="*/ 666750 h 966374"/>
              <a:gd name="connsiteX35" fmla="*/ 163830 w 1596390"/>
              <a:gd name="connsiteY35" fmla="*/ 693420 h 966374"/>
              <a:gd name="connsiteX36" fmla="*/ 152400 w 1596390"/>
              <a:gd name="connsiteY36" fmla="*/ 712470 h 966374"/>
              <a:gd name="connsiteX37" fmla="*/ 121920 w 1596390"/>
              <a:gd name="connsiteY37" fmla="*/ 742950 h 966374"/>
              <a:gd name="connsiteX38" fmla="*/ 114300 w 1596390"/>
              <a:gd name="connsiteY38" fmla="*/ 754380 h 966374"/>
              <a:gd name="connsiteX39" fmla="*/ 106680 w 1596390"/>
              <a:gd name="connsiteY39" fmla="*/ 773430 h 966374"/>
              <a:gd name="connsiteX40" fmla="*/ 91440 w 1596390"/>
              <a:gd name="connsiteY40" fmla="*/ 784860 h 966374"/>
              <a:gd name="connsiteX41" fmla="*/ 68580 w 1596390"/>
              <a:gd name="connsiteY41" fmla="*/ 819150 h 966374"/>
              <a:gd name="connsiteX42" fmla="*/ 45720 w 1596390"/>
              <a:gd name="connsiteY42" fmla="*/ 853440 h 966374"/>
              <a:gd name="connsiteX43" fmla="*/ 38100 w 1596390"/>
              <a:gd name="connsiteY43" fmla="*/ 864870 h 966374"/>
              <a:gd name="connsiteX44" fmla="*/ 26670 w 1596390"/>
              <a:gd name="connsiteY44" fmla="*/ 876300 h 966374"/>
              <a:gd name="connsiteX45" fmla="*/ 11430 w 1596390"/>
              <a:gd name="connsiteY45" fmla="*/ 906780 h 966374"/>
              <a:gd name="connsiteX46" fmla="*/ 0 w 1596390"/>
              <a:gd name="connsiteY46" fmla="*/ 914400 h 966374"/>
              <a:gd name="connsiteX47" fmla="*/ 422910 w 1596390"/>
              <a:gd name="connsiteY47" fmla="*/ 933450 h 966374"/>
              <a:gd name="connsiteX48" fmla="*/ 1291590 w 1596390"/>
              <a:gd name="connsiteY48" fmla="*/ 948690 h 966374"/>
              <a:gd name="connsiteX49" fmla="*/ 1371600 w 1596390"/>
              <a:gd name="connsiteY49" fmla="*/ 944880 h 966374"/>
              <a:gd name="connsiteX50" fmla="*/ 1596390 w 1596390"/>
              <a:gd name="connsiteY50" fmla="*/ 929640 h 966374"/>
              <a:gd name="connsiteX51" fmla="*/ 1584960 w 1596390"/>
              <a:gd name="connsiteY51" fmla="*/ 910590 h 966374"/>
              <a:gd name="connsiteX52" fmla="*/ 1581150 w 1596390"/>
              <a:gd name="connsiteY52" fmla="*/ 899160 h 966374"/>
              <a:gd name="connsiteX53" fmla="*/ 1565910 w 1596390"/>
              <a:gd name="connsiteY53" fmla="*/ 887730 h 966374"/>
              <a:gd name="connsiteX54" fmla="*/ 1539240 w 1596390"/>
              <a:gd name="connsiteY54" fmla="*/ 845820 h 966374"/>
              <a:gd name="connsiteX55" fmla="*/ 1527810 w 1596390"/>
              <a:gd name="connsiteY55" fmla="*/ 838200 h 966374"/>
              <a:gd name="connsiteX56" fmla="*/ 1501140 w 1596390"/>
              <a:gd name="connsiteY56" fmla="*/ 811530 h 966374"/>
              <a:gd name="connsiteX57" fmla="*/ 1482090 w 1596390"/>
              <a:gd name="connsiteY57" fmla="*/ 796290 h 966374"/>
              <a:gd name="connsiteX58" fmla="*/ 1466850 w 1596390"/>
              <a:gd name="connsiteY58" fmla="*/ 773430 h 966374"/>
              <a:gd name="connsiteX59" fmla="*/ 1432560 w 1596390"/>
              <a:gd name="connsiteY59" fmla="*/ 758190 h 966374"/>
              <a:gd name="connsiteX60" fmla="*/ 1402080 w 1596390"/>
              <a:gd name="connsiteY60" fmla="*/ 716280 h 966374"/>
              <a:gd name="connsiteX61" fmla="*/ 1379220 w 1596390"/>
              <a:gd name="connsiteY61" fmla="*/ 689610 h 966374"/>
              <a:gd name="connsiteX62" fmla="*/ 1352550 w 1596390"/>
              <a:gd name="connsiteY62" fmla="*/ 662940 h 966374"/>
              <a:gd name="connsiteX63" fmla="*/ 1341120 w 1596390"/>
              <a:gd name="connsiteY63" fmla="*/ 643890 h 966374"/>
              <a:gd name="connsiteX64" fmla="*/ 1318260 w 1596390"/>
              <a:gd name="connsiteY64" fmla="*/ 613410 h 966374"/>
              <a:gd name="connsiteX65" fmla="*/ 1299210 w 1596390"/>
              <a:gd name="connsiteY65" fmla="*/ 601980 h 966374"/>
              <a:gd name="connsiteX66" fmla="*/ 1268730 w 1596390"/>
              <a:gd name="connsiteY66" fmla="*/ 571500 h 966374"/>
              <a:gd name="connsiteX67" fmla="*/ 1253490 w 1596390"/>
              <a:gd name="connsiteY67" fmla="*/ 556260 h 966374"/>
              <a:gd name="connsiteX68" fmla="*/ 1219200 w 1596390"/>
              <a:gd name="connsiteY68" fmla="*/ 521970 h 966374"/>
              <a:gd name="connsiteX69" fmla="*/ 1219200 w 1596390"/>
              <a:gd name="connsiteY69" fmla="*/ 521970 h 966374"/>
              <a:gd name="connsiteX70" fmla="*/ 1211580 w 1596390"/>
              <a:gd name="connsiteY70" fmla="*/ 510540 h 966374"/>
              <a:gd name="connsiteX71" fmla="*/ 1196340 w 1596390"/>
              <a:gd name="connsiteY71" fmla="*/ 506730 h 966374"/>
              <a:gd name="connsiteX72" fmla="*/ 1184910 w 1596390"/>
              <a:gd name="connsiteY72" fmla="*/ 491490 h 966374"/>
              <a:gd name="connsiteX73" fmla="*/ 1158240 w 1596390"/>
              <a:gd name="connsiteY73" fmla="*/ 464820 h 966374"/>
              <a:gd name="connsiteX74" fmla="*/ 1139190 w 1596390"/>
              <a:gd name="connsiteY74" fmla="*/ 434340 h 966374"/>
              <a:gd name="connsiteX75" fmla="*/ 1135380 w 1596390"/>
              <a:gd name="connsiteY75" fmla="*/ 422910 h 966374"/>
              <a:gd name="connsiteX76" fmla="*/ 1108710 w 1596390"/>
              <a:gd name="connsiteY76" fmla="*/ 396240 h 966374"/>
              <a:gd name="connsiteX77" fmla="*/ 1085850 w 1596390"/>
              <a:gd name="connsiteY77" fmla="*/ 373380 h 966374"/>
              <a:gd name="connsiteX78" fmla="*/ 1070610 w 1596390"/>
              <a:gd name="connsiteY78" fmla="*/ 358140 h 966374"/>
              <a:gd name="connsiteX79" fmla="*/ 1059180 w 1596390"/>
              <a:gd name="connsiteY79" fmla="*/ 346710 h 966374"/>
              <a:gd name="connsiteX80" fmla="*/ 1051560 w 1596390"/>
              <a:gd name="connsiteY80" fmla="*/ 331470 h 966374"/>
              <a:gd name="connsiteX81" fmla="*/ 1032510 w 1596390"/>
              <a:gd name="connsiteY81" fmla="*/ 320040 h 966374"/>
              <a:gd name="connsiteX82" fmla="*/ 1017270 w 1596390"/>
              <a:gd name="connsiteY82" fmla="*/ 297180 h 966374"/>
              <a:gd name="connsiteX83" fmla="*/ 1009650 w 1596390"/>
              <a:gd name="connsiteY83" fmla="*/ 281940 h 966374"/>
              <a:gd name="connsiteX84" fmla="*/ 971550 w 1596390"/>
              <a:gd name="connsiteY84" fmla="*/ 259080 h 966374"/>
              <a:gd name="connsiteX85" fmla="*/ 944880 w 1596390"/>
              <a:gd name="connsiteY85" fmla="*/ 232410 h 966374"/>
              <a:gd name="connsiteX86" fmla="*/ 933450 w 1596390"/>
              <a:gd name="connsiteY86" fmla="*/ 209550 h 966374"/>
              <a:gd name="connsiteX87" fmla="*/ 906780 w 1596390"/>
              <a:gd name="connsiteY87" fmla="*/ 182880 h 966374"/>
              <a:gd name="connsiteX88" fmla="*/ 880110 w 1596390"/>
              <a:gd name="connsiteY88" fmla="*/ 148590 h 966374"/>
              <a:gd name="connsiteX89" fmla="*/ 864870 w 1596390"/>
              <a:gd name="connsiteY89" fmla="*/ 118110 h 966374"/>
              <a:gd name="connsiteX90" fmla="*/ 838200 w 1596390"/>
              <a:gd name="connsiteY90" fmla="*/ 91440 h 966374"/>
              <a:gd name="connsiteX91" fmla="*/ 830580 w 1596390"/>
              <a:gd name="connsiteY91" fmla="*/ 80010 h 966374"/>
              <a:gd name="connsiteX92" fmla="*/ 807720 w 1596390"/>
              <a:gd name="connsiteY92" fmla="*/ 68580 h 966374"/>
              <a:gd name="connsiteX93" fmla="*/ 784860 w 1596390"/>
              <a:gd name="connsiteY93" fmla="*/ 30480 h 966374"/>
              <a:gd name="connsiteX94" fmla="*/ 758190 w 1596390"/>
              <a:gd name="connsiteY94" fmla="*/ 3810 h 966374"/>
              <a:gd name="connsiteX95" fmla="*/ 742950 w 1596390"/>
              <a:gd name="connsiteY95" fmla="*/ 0 h 966374"/>
              <a:gd name="connsiteX96" fmla="*/ 712470 w 1596390"/>
              <a:gd name="connsiteY96" fmla="*/ 15240 h 966374"/>
              <a:gd name="connsiteX97" fmla="*/ 727710 w 1596390"/>
              <a:gd name="connsiteY97" fmla="*/ 22860 h 96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1596390" h="966374">
                <a:moveTo>
                  <a:pt x="727710" y="22860"/>
                </a:moveTo>
                <a:cubicBezTo>
                  <a:pt x="725805" y="25400"/>
                  <a:pt x="709896" y="27823"/>
                  <a:pt x="701040" y="30480"/>
                </a:cubicBezTo>
                <a:cubicBezTo>
                  <a:pt x="697193" y="31634"/>
                  <a:pt x="692695" y="31719"/>
                  <a:pt x="689610" y="34290"/>
                </a:cubicBezTo>
                <a:cubicBezTo>
                  <a:pt x="684732" y="38355"/>
                  <a:pt x="682670" y="45040"/>
                  <a:pt x="678180" y="49530"/>
                </a:cubicBezTo>
                <a:cubicBezTo>
                  <a:pt x="668288" y="59422"/>
                  <a:pt x="659772" y="62544"/>
                  <a:pt x="647700" y="68580"/>
                </a:cubicBezTo>
                <a:cubicBezTo>
                  <a:pt x="641350" y="76200"/>
                  <a:pt x="634152" y="83187"/>
                  <a:pt x="628650" y="91440"/>
                </a:cubicBezTo>
                <a:cubicBezTo>
                  <a:pt x="613928" y="113524"/>
                  <a:pt x="638973" y="93448"/>
                  <a:pt x="613410" y="110490"/>
                </a:cubicBezTo>
                <a:cubicBezTo>
                  <a:pt x="609600" y="118110"/>
                  <a:pt x="607302" y="126697"/>
                  <a:pt x="601980" y="133350"/>
                </a:cubicBezTo>
                <a:cubicBezTo>
                  <a:pt x="596900" y="139700"/>
                  <a:pt x="588680" y="142840"/>
                  <a:pt x="582930" y="148590"/>
                </a:cubicBezTo>
                <a:cubicBezTo>
                  <a:pt x="575916" y="155604"/>
                  <a:pt x="570230" y="163830"/>
                  <a:pt x="563880" y="171450"/>
                </a:cubicBezTo>
                <a:cubicBezTo>
                  <a:pt x="562610" y="175260"/>
                  <a:pt x="562063" y="179393"/>
                  <a:pt x="560070" y="182880"/>
                </a:cubicBezTo>
                <a:cubicBezTo>
                  <a:pt x="549693" y="201040"/>
                  <a:pt x="549494" y="194810"/>
                  <a:pt x="537210" y="209550"/>
                </a:cubicBezTo>
                <a:cubicBezTo>
                  <a:pt x="534279" y="213068"/>
                  <a:pt x="532337" y="217317"/>
                  <a:pt x="529590" y="220980"/>
                </a:cubicBezTo>
                <a:cubicBezTo>
                  <a:pt x="524711" y="227486"/>
                  <a:pt x="518861" y="233264"/>
                  <a:pt x="514350" y="240030"/>
                </a:cubicBezTo>
                <a:cubicBezTo>
                  <a:pt x="511200" y="244756"/>
                  <a:pt x="510138" y="250726"/>
                  <a:pt x="506730" y="255270"/>
                </a:cubicBezTo>
                <a:cubicBezTo>
                  <a:pt x="502419" y="261017"/>
                  <a:pt x="495801" y="264763"/>
                  <a:pt x="491490" y="270510"/>
                </a:cubicBezTo>
                <a:cubicBezTo>
                  <a:pt x="488082" y="275054"/>
                  <a:pt x="487020" y="281024"/>
                  <a:pt x="483870" y="285750"/>
                </a:cubicBezTo>
                <a:cubicBezTo>
                  <a:pt x="476825" y="296317"/>
                  <a:pt x="465727" y="304438"/>
                  <a:pt x="461010" y="316230"/>
                </a:cubicBezTo>
                <a:cubicBezTo>
                  <a:pt x="458470" y="322580"/>
                  <a:pt x="455791" y="328876"/>
                  <a:pt x="453390" y="335280"/>
                </a:cubicBezTo>
                <a:cubicBezTo>
                  <a:pt x="451980" y="339040"/>
                  <a:pt x="452151" y="343625"/>
                  <a:pt x="449580" y="346710"/>
                </a:cubicBezTo>
                <a:cubicBezTo>
                  <a:pt x="445515" y="351588"/>
                  <a:pt x="439420" y="354330"/>
                  <a:pt x="434340" y="358140"/>
                </a:cubicBezTo>
                <a:cubicBezTo>
                  <a:pt x="430530" y="365760"/>
                  <a:pt x="428022" y="374184"/>
                  <a:pt x="422910" y="381000"/>
                </a:cubicBezTo>
                <a:cubicBezTo>
                  <a:pt x="420163" y="384663"/>
                  <a:pt x="414718" y="385382"/>
                  <a:pt x="411480" y="388620"/>
                </a:cubicBezTo>
                <a:cubicBezTo>
                  <a:pt x="405730" y="394370"/>
                  <a:pt x="401735" y="401675"/>
                  <a:pt x="396240" y="407670"/>
                </a:cubicBezTo>
                <a:cubicBezTo>
                  <a:pt x="387745" y="416938"/>
                  <a:pt x="369570" y="434340"/>
                  <a:pt x="369570" y="434340"/>
                </a:cubicBezTo>
                <a:cubicBezTo>
                  <a:pt x="361257" y="459278"/>
                  <a:pt x="372803" y="434802"/>
                  <a:pt x="354330" y="449580"/>
                </a:cubicBezTo>
                <a:cubicBezTo>
                  <a:pt x="350754" y="452441"/>
                  <a:pt x="349372" y="457284"/>
                  <a:pt x="346710" y="461010"/>
                </a:cubicBezTo>
                <a:cubicBezTo>
                  <a:pt x="336916" y="474721"/>
                  <a:pt x="335641" y="474710"/>
                  <a:pt x="327660" y="487680"/>
                </a:cubicBezTo>
                <a:cubicBezTo>
                  <a:pt x="289287" y="550035"/>
                  <a:pt x="321385" y="502471"/>
                  <a:pt x="281940" y="556260"/>
                </a:cubicBezTo>
                <a:cubicBezTo>
                  <a:pt x="275479" y="565070"/>
                  <a:pt x="271630" y="576375"/>
                  <a:pt x="262890" y="582930"/>
                </a:cubicBezTo>
                <a:cubicBezTo>
                  <a:pt x="251678" y="591339"/>
                  <a:pt x="245065" y="595177"/>
                  <a:pt x="236220" y="605790"/>
                </a:cubicBezTo>
                <a:cubicBezTo>
                  <a:pt x="207207" y="640605"/>
                  <a:pt x="259149" y="586671"/>
                  <a:pt x="213360" y="632460"/>
                </a:cubicBezTo>
                <a:cubicBezTo>
                  <a:pt x="210820" y="638810"/>
                  <a:pt x="210118" y="646256"/>
                  <a:pt x="205740" y="651510"/>
                </a:cubicBezTo>
                <a:cubicBezTo>
                  <a:pt x="203169" y="654595"/>
                  <a:pt x="197150" y="652480"/>
                  <a:pt x="194310" y="655320"/>
                </a:cubicBezTo>
                <a:cubicBezTo>
                  <a:pt x="191470" y="658160"/>
                  <a:pt x="193009" y="663614"/>
                  <a:pt x="190500" y="666750"/>
                </a:cubicBezTo>
                <a:cubicBezTo>
                  <a:pt x="182646" y="676567"/>
                  <a:pt x="170298" y="682639"/>
                  <a:pt x="163830" y="693420"/>
                </a:cubicBezTo>
                <a:cubicBezTo>
                  <a:pt x="160020" y="699770"/>
                  <a:pt x="157183" y="706817"/>
                  <a:pt x="152400" y="712470"/>
                </a:cubicBezTo>
                <a:cubicBezTo>
                  <a:pt x="143119" y="723439"/>
                  <a:pt x="129890" y="730995"/>
                  <a:pt x="121920" y="742950"/>
                </a:cubicBezTo>
                <a:cubicBezTo>
                  <a:pt x="119380" y="746760"/>
                  <a:pt x="116348" y="750284"/>
                  <a:pt x="114300" y="754380"/>
                </a:cubicBezTo>
                <a:cubicBezTo>
                  <a:pt x="111241" y="760497"/>
                  <a:pt x="110783" y="767959"/>
                  <a:pt x="106680" y="773430"/>
                </a:cubicBezTo>
                <a:cubicBezTo>
                  <a:pt x="102870" y="778510"/>
                  <a:pt x="96520" y="781050"/>
                  <a:pt x="91440" y="784860"/>
                </a:cubicBezTo>
                <a:cubicBezTo>
                  <a:pt x="84391" y="813058"/>
                  <a:pt x="93153" y="789116"/>
                  <a:pt x="68580" y="819150"/>
                </a:cubicBezTo>
                <a:lnTo>
                  <a:pt x="45720" y="853440"/>
                </a:lnTo>
                <a:cubicBezTo>
                  <a:pt x="43180" y="857250"/>
                  <a:pt x="41338" y="861632"/>
                  <a:pt x="38100" y="864870"/>
                </a:cubicBezTo>
                <a:lnTo>
                  <a:pt x="26670" y="876300"/>
                </a:lnTo>
                <a:cubicBezTo>
                  <a:pt x="22514" y="888767"/>
                  <a:pt x="21245" y="895329"/>
                  <a:pt x="11430" y="906780"/>
                </a:cubicBezTo>
                <a:cubicBezTo>
                  <a:pt x="8450" y="910257"/>
                  <a:pt x="3810" y="911860"/>
                  <a:pt x="0" y="914400"/>
                </a:cubicBezTo>
                <a:cubicBezTo>
                  <a:pt x="108384" y="1022784"/>
                  <a:pt x="7294" y="926981"/>
                  <a:pt x="422910" y="933450"/>
                </a:cubicBezTo>
                <a:cubicBezTo>
                  <a:pt x="1237641" y="946131"/>
                  <a:pt x="723622" y="934311"/>
                  <a:pt x="1291590" y="948690"/>
                </a:cubicBezTo>
                <a:lnTo>
                  <a:pt x="1371600" y="944880"/>
                </a:lnTo>
                <a:cubicBezTo>
                  <a:pt x="1583568" y="936287"/>
                  <a:pt x="1509389" y="958640"/>
                  <a:pt x="1596390" y="929640"/>
                </a:cubicBezTo>
                <a:cubicBezTo>
                  <a:pt x="1592580" y="923290"/>
                  <a:pt x="1588272" y="917214"/>
                  <a:pt x="1584960" y="910590"/>
                </a:cubicBezTo>
                <a:cubicBezTo>
                  <a:pt x="1583164" y="906998"/>
                  <a:pt x="1583721" y="902245"/>
                  <a:pt x="1581150" y="899160"/>
                </a:cubicBezTo>
                <a:cubicBezTo>
                  <a:pt x="1577085" y="894282"/>
                  <a:pt x="1570990" y="891540"/>
                  <a:pt x="1565910" y="887730"/>
                </a:cubicBezTo>
                <a:cubicBezTo>
                  <a:pt x="1560113" y="877586"/>
                  <a:pt x="1549003" y="855583"/>
                  <a:pt x="1539240" y="845820"/>
                </a:cubicBezTo>
                <a:cubicBezTo>
                  <a:pt x="1536002" y="842582"/>
                  <a:pt x="1531214" y="841263"/>
                  <a:pt x="1527810" y="838200"/>
                </a:cubicBezTo>
                <a:cubicBezTo>
                  <a:pt x="1518465" y="829790"/>
                  <a:pt x="1510408" y="820025"/>
                  <a:pt x="1501140" y="811530"/>
                </a:cubicBezTo>
                <a:cubicBezTo>
                  <a:pt x="1495145" y="806035"/>
                  <a:pt x="1487530" y="802334"/>
                  <a:pt x="1482090" y="796290"/>
                </a:cubicBezTo>
                <a:cubicBezTo>
                  <a:pt x="1475964" y="789483"/>
                  <a:pt x="1475353" y="776831"/>
                  <a:pt x="1466850" y="773430"/>
                </a:cubicBezTo>
                <a:cubicBezTo>
                  <a:pt x="1442527" y="763701"/>
                  <a:pt x="1453917" y="768869"/>
                  <a:pt x="1432560" y="758190"/>
                </a:cubicBezTo>
                <a:cubicBezTo>
                  <a:pt x="1411714" y="716498"/>
                  <a:pt x="1426980" y="724580"/>
                  <a:pt x="1402080" y="716280"/>
                </a:cubicBezTo>
                <a:cubicBezTo>
                  <a:pt x="1394603" y="693848"/>
                  <a:pt x="1403625" y="714015"/>
                  <a:pt x="1379220" y="689610"/>
                </a:cubicBezTo>
                <a:cubicBezTo>
                  <a:pt x="1343660" y="654050"/>
                  <a:pt x="1393190" y="693420"/>
                  <a:pt x="1352550" y="662940"/>
                </a:cubicBezTo>
                <a:cubicBezTo>
                  <a:pt x="1348740" y="656590"/>
                  <a:pt x="1344716" y="650363"/>
                  <a:pt x="1341120" y="643890"/>
                </a:cubicBezTo>
                <a:cubicBezTo>
                  <a:pt x="1331477" y="626533"/>
                  <a:pt x="1336011" y="627216"/>
                  <a:pt x="1318260" y="613410"/>
                </a:cubicBezTo>
                <a:cubicBezTo>
                  <a:pt x="1312415" y="608864"/>
                  <a:pt x="1304863" y="606763"/>
                  <a:pt x="1299210" y="601980"/>
                </a:cubicBezTo>
                <a:cubicBezTo>
                  <a:pt x="1288241" y="592699"/>
                  <a:pt x="1278890" y="581660"/>
                  <a:pt x="1268730" y="571500"/>
                </a:cubicBezTo>
                <a:lnTo>
                  <a:pt x="1253490" y="556260"/>
                </a:lnTo>
                <a:cubicBezTo>
                  <a:pt x="1245664" y="532782"/>
                  <a:pt x="1252893" y="547240"/>
                  <a:pt x="1219200" y="521970"/>
                </a:cubicBezTo>
                <a:lnTo>
                  <a:pt x="1219200" y="521970"/>
                </a:lnTo>
                <a:cubicBezTo>
                  <a:pt x="1216660" y="518160"/>
                  <a:pt x="1215390" y="513080"/>
                  <a:pt x="1211580" y="510540"/>
                </a:cubicBezTo>
                <a:cubicBezTo>
                  <a:pt x="1207223" y="507635"/>
                  <a:pt x="1201420" y="508000"/>
                  <a:pt x="1196340" y="506730"/>
                </a:cubicBezTo>
                <a:cubicBezTo>
                  <a:pt x="1192530" y="501650"/>
                  <a:pt x="1189181" y="496189"/>
                  <a:pt x="1184910" y="491490"/>
                </a:cubicBezTo>
                <a:cubicBezTo>
                  <a:pt x="1176453" y="482187"/>
                  <a:pt x="1165783" y="474878"/>
                  <a:pt x="1158240" y="464820"/>
                </a:cubicBezTo>
                <a:cubicBezTo>
                  <a:pt x="1147300" y="450234"/>
                  <a:pt x="1146163" y="450611"/>
                  <a:pt x="1139190" y="434340"/>
                </a:cubicBezTo>
                <a:cubicBezTo>
                  <a:pt x="1137608" y="430649"/>
                  <a:pt x="1137889" y="426046"/>
                  <a:pt x="1135380" y="422910"/>
                </a:cubicBezTo>
                <a:cubicBezTo>
                  <a:pt x="1127526" y="413093"/>
                  <a:pt x="1117600" y="405130"/>
                  <a:pt x="1108710" y="396240"/>
                </a:cubicBezTo>
                <a:lnTo>
                  <a:pt x="1085850" y="373380"/>
                </a:lnTo>
                <a:lnTo>
                  <a:pt x="1070610" y="358140"/>
                </a:lnTo>
                <a:cubicBezTo>
                  <a:pt x="1066800" y="354330"/>
                  <a:pt x="1061590" y="351529"/>
                  <a:pt x="1059180" y="346710"/>
                </a:cubicBezTo>
                <a:cubicBezTo>
                  <a:pt x="1056640" y="341630"/>
                  <a:pt x="1055576" y="335486"/>
                  <a:pt x="1051560" y="331470"/>
                </a:cubicBezTo>
                <a:cubicBezTo>
                  <a:pt x="1046324" y="326234"/>
                  <a:pt x="1038860" y="323850"/>
                  <a:pt x="1032510" y="320040"/>
                </a:cubicBezTo>
                <a:cubicBezTo>
                  <a:pt x="1024337" y="295521"/>
                  <a:pt x="1035107" y="322152"/>
                  <a:pt x="1017270" y="297180"/>
                </a:cubicBezTo>
                <a:cubicBezTo>
                  <a:pt x="1013969" y="292558"/>
                  <a:pt x="1013058" y="286484"/>
                  <a:pt x="1009650" y="281940"/>
                </a:cubicBezTo>
                <a:cubicBezTo>
                  <a:pt x="995704" y="263345"/>
                  <a:pt x="993429" y="266373"/>
                  <a:pt x="971550" y="259080"/>
                </a:cubicBezTo>
                <a:cubicBezTo>
                  <a:pt x="962660" y="250190"/>
                  <a:pt x="950503" y="243655"/>
                  <a:pt x="944880" y="232410"/>
                </a:cubicBezTo>
                <a:cubicBezTo>
                  <a:pt x="941070" y="224790"/>
                  <a:pt x="938644" y="216303"/>
                  <a:pt x="933450" y="209550"/>
                </a:cubicBezTo>
                <a:cubicBezTo>
                  <a:pt x="925784" y="199585"/>
                  <a:pt x="913754" y="193341"/>
                  <a:pt x="906780" y="182880"/>
                </a:cubicBezTo>
                <a:cubicBezTo>
                  <a:pt x="888551" y="155537"/>
                  <a:pt x="898016" y="166496"/>
                  <a:pt x="880110" y="148590"/>
                </a:cubicBezTo>
                <a:cubicBezTo>
                  <a:pt x="875856" y="135828"/>
                  <a:pt x="874867" y="130107"/>
                  <a:pt x="864870" y="118110"/>
                </a:cubicBezTo>
                <a:cubicBezTo>
                  <a:pt x="856821" y="108452"/>
                  <a:pt x="845174" y="101901"/>
                  <a:pt x="838200" y="91440"/>
                </a:cubicBezTo>
                <a:cubicBezTo>
                  <a:pt x="835660" y="87630"/>
                  <a:pt x="833818" y="83248"/>
                  <a:pt x="830580" y="80010"/>
                </a:cubicBezTo>
                <a:cubicBezTo>
                  <a:pt x="823194" y="72624"/>
                  <a:pt x="817016" y="71679"/>
                  <a:pt x="807720" y="68580"/>
                </a:cubicBezTo>
                <a:cubicBezTo>
                  <a:pt x="790232" y="27775"/>
                  <a:pt x="805321" y="53865"/>
                  <a:pt x="784860" y="30480"/>
                </a:cubicBezTo>
                <a:cubicBezTo>
                  <a:pt x="774816" y="19001"/>
                  <a:pt x="771850" y="9664"/>
                  <a:pt x="758190" y="3810"/>
                </a:cubicBezTo>
                <a:cubicBezTo>
                  <a:pt x="753377" y="1747"/>
                  <a:pt x="748030" y="1270"/>
                  <a:pt x="742950" y="0"/>
                </a:cubicBezTo>
                <a:cubicBezTo>
                  <a:pt x="721051" y="3650"/>
                  <a:pt x="721128" y="-2077"/>
                  <a:pt x="712470" y="15240"/>
                </a:cubicBezTo>
                <a:cubicBezTo>
                  <a:pt x="711902" y="16376"/>
                  <a:pt x="729615" y="20320"/>
                  <a:pt x="727710" y="2286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フリーフォーム 88"/>
          <p:cNvSpPr/>
          <p:nvPr/>
        </p:nvSpPr>
        <p:spPr>
          <a:xfrm rot="10800000">
            <a:off x="4626621" y="5562037"/>
            <a:ext cx="1792523" cy="643927"/>
          </a:xfrm>
          <a:custGeom>
            <a:avLst/>
            <a:gdLst>
              <a:gd name="connsiteX0" fmla="*/ 55880 w 1722120"/>
              <a:gd name="connsiteY0" fmla="*/ 238760 h 569550"/>
              <a:gd name="connsiteX1" fmla="*/ 60960 w 1722120"/>
              <a:gd name="connsiteY1" fmla="*/ 193040 h 569550"/>
              <a:gd name="connsiteX2" fmla="*/ 76200 w 1722120"/>
              <a:gd name="connsiteY2" fmla="*/ 177800 h 569550"/>
              <a:gd name="connsiteX3" fmla="*/ 101600 w 1722120"/>
              <a:gd name="connsiteY3" fmla="*/ 157480 h 569550"/>
              <a:gd name="connsiteX4" fmla="*/ 132080 w 1722120"/>
              <a:gd name="connsiteY4" fmla="*/ 127000 h 569550"/>
              <a:gd name="connsiteX5" fmla="*/ 142240 w 1722120"/>
              <a:gd name="connsiteY5" fmla="*/ 111760 h 569550"/>
              <a:gd name="connsiteX6" fmla="*/ 157480 w 1722120"/>
              <a:gd name="connsiteY6" fmla="*/ 106680 h 569550"/>
              <a:gd name="connsiteX7" fmla="*/ 177800 w 1722120"/>
              <a:gd name="connsiteY7" fmla="*/ 96520 h 569550"/>
              <a:gd name="connsiteX8" fmla="*/ 213360 w 1722120"/>
              <a:gd name="connsiteY8" fmla="*/ 71120 h 569550"/>
              <a:gd name="connsiteX9" fmla="*/ 228600 w 1722120"/>
              <a:gd name="connsiteY9" fmla="*/ 66040 h 569550"/>
              <a:gd name="connsiteX10" fmla="*/ 264160 w 1722120"/>
              <a:gd name="connsiteY10" fmla="*/ 50800 h 569550"/>
              <a:gd name="connsiteX11" fmla="*/ 294640 w 1722120"/>
              <a:gd name="connsiteY11" fmla="*/ 40640 h 569550"/>
              <a:gd name="connsiteX12" fmla="*/ 309880 w 1722120"/>
              <a:gd name="connsiteY12" fmla="*/ 35560 h 569550"/>
              <a:gd name="connsiteX13" fmla="*/ 360680 w 1722120"/>
              <a:gd name="connsiteY13" fmla="*/ 25400 h 569550"/>
              <a:gd name="connsiteX14" fmla="*/ 375920 w 1722120"/>
              <a:gd name="connsiteY14" fmla="*/ 20320 h 569550"/>
              <a:gd name="connsiteX15" fmla="*/ 452120 w 1722120"/>
              <a:gd name="connsiteY15" fmla="*/ 0 h 569550"/>
              <a:gd name="connsiteX16" fmla="*/ 1376680 w 1722120"/>
              <a:gd name="connsiteY16" fmla="*/ 5080 h 569550"/>
              <a:gd name="connsiteX17" fmla="*/ 1407160 w 1722120"/>
              <a:gd name="connsiteY17" fmla="*/ 20320 h 569550"/>
              <a:gd name="connsiteX18" fmla="*/ 1427480 w 1722120"/>
              <a:gd name="connsiteY18" fmla="*/ 25400 h 569550"/>
              <a:gd name="connsiteX19" fmla="*/ 1442720 w 1722120"/>
              <a:gd name="connsiteY19" fmla="*/ 30480 h 569550"/>
              <a:gd name="connsiteX20" fmla="*/ 1452880 w 1722120"/>
              <a:gd name="connsiteY20" fmla="*/ 45720 h 569550"/>
              <a:gd name="connsiteX21" fmla="*/ 1498600 w 1722120"/>
              <a:gd name="connsiteY21" fmla="*/ 60960 h 569550"/>
              <a:gd name="connsiteX22" fmla="*/ 1518920 w 1722120"/>
              <a:gd name="connsiteY22" fmla="*/ 81280 h 569550"/>
              <a:gd name="connsiteX23" fmla="*/ 1524000 w 1722120"/>
              <a:gd name="connsiteY23" fmla="*/ 96520 h 569550"/>
              <a:gd name="connsiteX24" fmla="*/ 1539240 w 1722120"/>
              <a:gd name="connsiteY24" fmla="*/ 121920 h 569550"/>
              <a:gd name="connsiteX25" fmla="*/ 1569720 w 1722120"/>
              <a:gd name="connsiteY25" fmla="*/ 152400 h 569550"/>
              <a:gd name="connsiteX26" fmla="*/ 1584960 w 1722120"/>
              <a:gd name="connsiteY26" fmla="*/ 167640 h 569550"/>
              <a:gd name="connsiteX27" fmla="*/ 1615440 w 1722120"/>
              <a:gd name="connsiteY27" fmla="*/ 198120 h 569550"/>
              <a:gd name="connsiteX28" fmla="*/ 1640840 w 1722120"/>
              <a:gd name="connsiteY28" fmla="*/ 228600 h 569550"/>
              <a:gd name="connsiteX29" fmla="*/ 1656080 w 1722120"/>
              <a:gd name="connsiteY29" fmla="*/ 248920 h 569550"/>
              <a:gd name="connsiteX30" fmla="*/ 1666240 w 1722120"/>
              <a:gd name="connsiteY30" fmla="*/ 264160 h 569550"/>
              <a:gd name="connsiteX31" fmla="*/ 1681480 w 1722120"/>
              <a:gd name="connsiteY31" fmla="*/ 274320 h 569550"/>
              <a:gd name="connsiteX32" fmla="*/ 1696720 w 1722120"/>
              <a:gd name="connsiteY32" fmla="*/ 304800 h 569550"/>
              <a:gd name="connsiteX33" fmla="*/ 1711960 w 1722120"/>
              <a:gd name="connsiteY33" fmla="*/ 335280 h 569550"/>
              <a:gd name="connsiteX34" fmla="*/ 1717040 w 1722120"/>
              <a:gd name="connsiteY34" fmla="*/ 411480 h 569550"/>
              <a:gd name="connsiteX35" fmla="*/ 1722120 w 1722120"/>
              <a:gd name="connsiteY35" fmla="*/ 431800 h 569550"/>
              <a:gd name="connsiteX36" fmla="*/ 1711960 w 1722120"/>
              <a:gd name="connsiteY36" fmla="*/ 477520 h 569550"/>
              <a:gd name="connsiteX37" fmla="*/ 1696720 w 1722120"/>
              <a:gd name="connsiteY37" fmla="*/ 492760 h 569550"/>
              <a:gd name="connsiteX38" fmla="*/ 1686560 w 1722120"/>
              <a:gd name="connsiteY38" fmla="*/ 508000 h 569550"/>
              <a:gd name="connsiteX39" fmla="*/ 1661160 w 1722120"/>
              <a:gd name="connsiteY39" fmla="*/ 513080 h 569550"/>
              <a:gd name="connsiteX40" fmla="*/ 1605280 w 1722120"/>
              <a:gd name="connsiteY40" fmla="*/ 533400 h 569550"/>
              <a:gd name="connsiteX41" fmla="*/ 1574800 w 1722120"/>
              <a:gd name="connsiteY41" fmla="*/ 538480 h 569550"/>
              <a:gd name="connsiteX42" fmla="*/ 1498600 w 1722120"/>
              <a:gd name="connsiteY42" fmla="*/ 548640 h 569550"/>
              <a:gd name="connsiteX43" fmla="*/ 1117600 w 1722120"/>
              <a:gd name="connsiteY43" fmla="*/ 558800 h 569550"/>
              <a:gd name="connsiteX44" fmla="*/ 868680 w 1722120"/>
              <a:gd name="connsiteY44" fmla="*/ 563880 h 569550"/>
              <a:gd name="connsiteX45" fmla="*/ 579120 w 1722120"/>
              <a:gd name="connsiteY45" fmla="*/ 558800 h 569550"/>
              <a:gd name="connsiteX46" fmla="*/ 528320 w 1722120"/>
              <a:gd name="connsiteY46" fmla="*/ 548640 h 569550"/>
              <a:gd name="connsiteX47" fmla="*/ 111760 w 1722120"/>
              <a:gd name="connsiteY47" fmla="*/ 533400 h 569550"/>
              <a:gd name="connsiteX48" fmla="*/ 81280 w 1722120"/>
              <a:gd name="connsiteY48" fmla="*/ 497840 h 569550"/>
              <a:gd name="connsiteX49" fmla="*/ 66040 w 1722120"/>
              <a:gd name="connsiteY49" fmla="*/ 492760 h 569550"/>
              <a:gd name="connsiteX50" fmla="*/ 45720 w 1722120"/>
              <a:gd name="connsiteY50" fmla="*/ 472440 h 569550"/>
              <a:gd name="connsiteX51" fmla="*/ 30480 w 1722120"/>
              <a:gd name="connsiteY51" fmla="*/ 467360 h 569550"/>
              <a:gd name="connsiteX52" fmla="*/ 15240 w 1722120"/>
              <a:gd name="connsiteY52" fmla="*/ 452120 h 569550"/>
              <a:gd name="connsiteX53" fmla="*/ 10160 w 1722120"/>
              <a:gd name="connsiteY53" fmla="*/ 436880 h 569550"/>
              <a:gd name="connsiteX54" fmla="*/ 0 w 1722120"/>
              <a:gd name="connsiteY54" fmla="*/ 401320 h 569550"/>
              <a:gd name="connsiteX55" fmla="*/ 5080 w 1722120"/>
              <a:gd name="connsiteY55" fmla="*/ 284480 h 569550"/>
              <a:gd name="connsiteX56" fmla="*/ 20320 w 1722120"/>
              <a:gd name="connsiteY56" fmla="*/ 269240 h 569550"/>
              <a:gd name="connsiteX57" fmla="*/ 45720 w 1722120"/>
              <a:gd name="connsiteY57" fmla="*/ 243840 h 569550"/>
              <a:gd name="connsiteX58" fmla="*/ 76200 w 1722120"/>
              <a:gd name="connsiteY58" fmla="*/ 213360 h 569550"/>
              <a:gd name="connsiteX59" fmla="*/ 96520 w 1722120"/>
              <a:gd name="connsiteY59" fmla="*/ 193040 h 56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722120" h="569550">
                <a:moveTo>
                  <a:pt x="55880" y="238760"/>
                </a:moveTo>
                <a:cubicBezTo>
                  <a:pt x="57573" y="223520"/>
                  <a:pt x="56111" y="207587"/>
                  <a:pt x="60960" y="193040"/>
                </a:cubicBezTo>
                <a:cubicBezTo>
                  <a:pt x="63232" y="186224"/>
                  <a:pt x="71601" y="183319"/>
                  <a:pt x="76200" y="177800"/>
                </a:cubicBezTo>
                <a:cubicBezTo>
                  <a:pt x="93875" y="156590"/>
                  <a:pt x="76582" y="165819"/>
                  <a:pt x="101600" y="157480"/>
                </a:cubicBezTo>
                <a:cubicBezTo>
                  <a:pt x="151407" y="91071"/>
                  <a:pt x="87511" y="171569"/>
                  <a:pt x="132080" y="127000"/>
                </a:cubicBezTo>
                <a:cubicBezTo>
                  <a:pt x="136397" y="122683"/>
                  <a:pt x="137472" y="115574"/>
                  <a:pt x="142240" y="111760"/>
                </a:cubicBezTo>
                <a:cubicBezTo>
                  <a:pt x="146421" y="108415"/>
                  <a:pt x="152558" y="108789"/>
                  <a:pt x="157480" y="106680"/>
                </a:cubicBezTo>
                <a:cubicBezTo>
                  <a:pt x="164441" y="103697"/>
                  <a:pt x="171378" y="100534"/>
                  <a:pt x="177800" y="96520"/>
                </a:cubicBezTo>
                <a:cubicBezTo>
                  <a:pt x="187004" y="90767"/>
                  <a:pt x="202613" y="76493"/>
                  <a:pt x="213360" y="71120"/>
                </a:cubicBezTo>
                <a:cubicBezTo>
                  <a:pt x="218149" y="68725"/>
                  <a:pt x="223811" y="68435"/>
                  <a:pt x="228600" y="66040"/>
                </a:cubicBezTo>
                <a:cubicBezTo>
                  <a:pt x="272927" y="43876"/>
                  <a:pt x="211297" y="66659"/>
                  <a:pt x="264160" y="50800"/>
                </a:cubicBezTo>
                <a:cubicBezTo>
                  <a:pt x="274418" y="47723"/>
                  <a:pt x="284480" y="44027"/>
                  <a:pt x="294640" y="40640"/>
                </a:cubicBezTo>
                <a:cubicBezTo>
                  <a:pt x="299720" y="38947"/>
                  <a:pt x="304598" y="36440"/>
                  <a:pt x="309880" y="35560"/>
                </a:cubicBezTo>
                <a:cubicBezTo>
                  <a:pt x="333831" y="31568"/>
                  <a:pt x="339461" y="31463"/>
                  <a:pt x="360680" y="25400"/>
                </a:cubicBezTo>
                <a:cubicBezTo>
                  <a:pt x="365829" y="23929"/>
                  <a:pt x="370702" y="21524"/>
                  <a:pt x="375920" y="20320"/>
                </a:cubicBezTo>
                <a:cubicBezTo>
                  <a:pt x="446524" y="4027"/>
                  <a:pt x="404951" y="18868"/>
                  <a:pt x="452120" y="0"/>
                </a:cubicBezTo>
                <a:lnTo>
                  <a:pt x="1376680" y="5080"/>
                </a:lnTo>
                <a:cubicBezTo>
                  <a:pt x="1391320" y="5238"/>
                  <a:pt x="1394753" y="15003"/>
                  <a:pt x="1407160" y="20320"/>
                </a:cubicBezTo>
                <a:cubicBezTo>
                  <a:pt x="1413577" y="23070"/>
                  <a:pt x="1420767" y="23482"/>
                  <a:pt x="1427480" y="25400"/>
                </a:cubicBezTo>
                <a:cubicBezTo>
                  <a:pt x="1432629" y="26871"/>
                  <a:pt x="1437640" y="28787"/>
                  <a:pt x="1442720" y="30480"/>
                </a:cubicBezTo>
                <a:cubicBezTo>
                  <a:pt x="1446107" y="35560"/>
                  <a:pt x="1448190" y="41811"/>
                  <a:pt x="1452880" y="45720"/>
                </a:cubicBezTo>
                <a:cubicBezTo>
                  <a:pt x="1466163" y="56790"/>
                  <a:pt x="1482603" y="57761"/>
                  <a:pt x="1498600" y="60960"/>
                </a:cubicBezTo>
                <a:cubicBezTo>
                  <a:pt x="1505373" y="67733"/>
                  <a:pt x="1513352" y="73485"/>
                  <a:pt x="1518920" y="81280"/>
                </a:cubicBezTo>
                <a:cubicBezTo>
                  <a:pt x="1522032" y="85637"/>
                  <a:pt x="1521605" y="91731"/>
                  <a:pt x="1524000" y="96520"/>
                </a:cubicBezTo>
                <a:cubicBezTo>
                  <a:pt x="1528416" y="105351"/>
                  <a:pt x="1532988" y="114278"/>
                  <a:pt x="1539240" y="121920"/>
                </a:cubicBezTo>
                <a:cubicBezTo>
                  <a:pt x="1548339" y="133041"/>
                  <a:pt x="1559560" y="142240"/>
                  <a:pt x="1569720" y="152400"/>
                </a:cubicBezTo>
                <a:cubicBezTo>
                  <a:pt x="1574800" y="157480"/>
                  <a:pt x="1581747" y="161214"/>
                  <a:pt x="1584960" y="167640"/>
                </a:cubicBezTo>
                <a:cubicBezTo>
                  <a:pt x="1598507" y="194733"/>
                  <a:pt x="1588347" y="184573"/>
                  <a:pt x="1615440" y="198120"/>
                </a:cubicBezTo>
                <a:cubicBezTo>
                  <a:pt x="1637895" y="231803"/>
                  <a:pt x="1611504" y="194375"/>
                  <a:pt x="1640840" y="228600"/>
                </a:cubicBezTo>
                <a:cubicBezTo>
                  <a:pt x="1646350" y="235028"/>
                  <a:pt x="1651159" y="242030"/>
                  <a:pt x="1656080" y="248920"/>
                </a:cubicBezTo>
                <a:cubicBezTo>
                  <a:pt x="1659629" y="253888"/>
                  <a:pt x="1661923" y="259843"/>
                  <a:pt x="1666240" y="264160"/>
                </a:cubicBezTo>
                <a:cubicBezTo>
                  <a:pt x="1670557" y="268477"/>
                  <a:pt x="1676400" y="270933"/>
                  <a:pt x="1681480" y="274320"/>
                </a:cubicBezTo>
                <a:cubicBezTo>
                  <a:pt x="1710597" y="317996"/>
                  <a:pt x="1675688" y="262736"/>
                  <a:pt x="1696720" y="304800"/>
                </a:cubicBezTo>
                <a:cubicBezTo>
                  <a:pt x="1716415" y="344191"/>
                  <a:pt x="1699191" y="296974"/>
                  <a:pt x="1711960" y="335280"/>
                </a:cubicBezTo>
                <a:cubicBezTo>
                  <a:pt x="1713653" y="360680"/>
                  <a:pt x="1714375" y="386163"/>
                  <a:pt x="1717040" y="411480"/>
                </a:cubicBezTo>
                <a:cubicBezTo>
                  <a:pt x="1717771" y="418423"/>
                  <a:pt x="1722120" y="424818"/>
                  <a:pt x="1722120" y="431800"/>
                </a:cubicBezTo>
                <a:cubicBezTo>
                  <a:pt x="1722120" y="434566"/>
                  <a:pt x="1717199" y="469662"/>
                  <a:pt x="1711960" y="477520"/>
                </a:cubicBezTo>
                <a:cubicBezTo>
                  <a:pt x="1707975" y="483498"/>
                  <a:pt x="1701319" y="487241"/>
                  <a:pt x="1696720" y="492760"/>
                </a:cubicBezTo>
                <a:cubicBezTo>
                  <a:pt x="1692811" y="497450"/>
                  <a:pt x="1691861" y="504971"/>
                  <a:pt x="1686560" y="508000"/>
                </a:cubicBezTo>
                <a:cubicBezTo>
                  <a:pt x="1679063" y="512284"/>
                  <a:pt x="1669627" y="511387"/>
                  <a:pt x="1661160" y="513080"/>
                </a:cubicBezTo>
                <a:cubicBezTo>
                  <a:pt x="1635185" y="526068"/>
                  <a:pt x="1639378" y="525531"/>
                  <a:pt x="1605280" y="533400"/>
                </a:cubicBezTo>
                <a:cubicBezTo>
                  <a:pt x="1595244" y="535716"/>
                  <a:pt x="1584855" y="536246"/>
                  <a:pt x="1574800" y="538480"/>
                </a:cubicBezTo>
                <a:cubicBezTo>
                  <a:pt x="1524278" y="549707"/>
                  <a:pt x="1625586" y="544261"/>
                  <a:pt x="1498600" y="548640"/>
                </a:cubicBezTo>
                <a:lnTo>
                  <a:pt x="1117600" y="558800"/>
                </a:lnTo>
                <a:cubicBezTo>
                  <a:pt x="970983" y="576049"/>
                  <a:pt x="1072210" y="568454"/>
                  <a:pt x="868680" y="563880"/>
                </a:cubicBezTo>
                <a:lnTo>
                  <a:pt x="579120" y="558800"/>
                </a:lnTo>
                <a:cubicBezTo>
                  <a:pt x="562187" y="555413"/>
                  <a:pt x="545570" y="549433"/>
                  <a:pt x="528320" y="548640"/>
                </a:cubicBezTo>
                <a:cubicBezTo>
                  <a:pt x="76608" y="527872"/>
                  <a:pt x="268495" y="564747"/>
                  <a:pt x="111760" y="533400"/>
                </a:cubicBezTo>
                <a:cubicBezTo>
                  <a:pt x="65573" y="502608"/>
                  <a:pt x="136424" y="552984"/>
                  <a:pt x="81280" y="497840"/>
                </a:cubicBezTo>
                <a:cubicBezTo>
                  <a:pt x="77494" y="494054"/>
                  <a:pt x="71120" y="494453"/>
                  <a:pt x="66040" y="492760"/>
                </a:cubicBezTo>
                <a:cubicBezTo>
                  <a:pt x="59267" y="485987"/>
                  <a:pt x="53515" y="478008"/>
                  <a:pt x="45720" y="472440"/>
                </a:cubicBezTo>
                <a:cubicBezTo>
                  <a:pt x="41363" y="469328"/>
                  <a:pt x="34935" y="470330"/>
                  <a:pt x="30480" y="467360"/>
                </a:cubicBezTo>
                <a:cubicBezTo>
                  <a:pt x="24502" y="463375"/>
                  <a:pt x="20320" y="457200"/>
                  <a:pt x="15240" y="452120"/>
                </a:cubicBezTo>
                <a:cubicBezTo>
                  <a:pt x="13547" y="447040"/>
                  <a:pt x="11631" y="442029"/>
                  <a:pt x="10160" y="436880"/>
                </a:cubicBezTo>
                <a:cubicBezTo>
                  <a:pt x="-2597" y="392229"/>
                  <a:pt x="12180" y="437860"/>
                  <a:pt x="0" y="401320"/>
                </a:cubicBezTo>
                <a:cubicBezTo>
                  <a:pt x="1693" y="362373"/>
                  <a:pt x="-848" y="323010"/>
                  <a:pt x="5080" y="284480"/>
                </a:cubicBezTo>
                <a:cubicBezTo>
                  <a:pt x="6172" y="277379"/>
                  <a:pt x="15721" y="274759"/>
                  <a:pt x="20320" y="269240"/>
                </a:cubicBezTo>
                <a:cubicBezTo>
                  <a:pt x="61444" y="219891"/>
                  <a:pt x="-2177" y="286415"/>
                  <a:pt x="45720" y="243840"/>
                </a:cubicBezTo>
                <a:cubicBezTo>
                  <a:pt x="56459" y="234294"/>
                  <a:pt x="64245" y="221330"/>
                  <a:pt x="76200" y="213360"/>
                </a:cubicBezTo>
                <a:cubicBezTo>
                  <a:pt x="94590" y="201100"/>
                  <a:pt x="88710" y="208661"/>
                  <a:pt x="96520" y="193040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フリーフォーム 86"/>
          <p:cNvSpPr/>
          <p:nvPr/>
        </p:nvSpPr>
        <p:spPr>
          <a:xfrm rot="10800000">
            <a:off x="2578145" y="5587135"/>
            <a:ext cx="1839339" cy="656742"/>
          </a:xfrm>
          <a:custGeom>
            <a:avLst/>
            <a:gdLst>
              <a:gd name="connsiteX0" fmla="*/ 55880 w 1722120"/>
              <a:gd name="connsiteY0" fmla="*/ 238760 h 569550"/>
              <a:gd name="connsiteX1" fmla="*/ 60960 w 1722120"/>
              <a:gd name="connsiteY1" fmla="*/ 193040 h 569550"/>
              <a:gd name="connsiteX2" fmla="*/ 76200 w 1722120"/>
              <a:gd name="connsiteY2" fmla="*/ 177800 h 569550"/>
              <a:gd name="connsiteX3" fmla="*/ 101600 w 1722120"/>
              <a:gd name="connsiteY3" fmla="*/ 157480 h 569550"/>
              <a:gd name="connsiteX4" fmla="*/ 132080 w 1722120"/>
              <a:gd name="connsiteY4" fmla="*/ 127000 h 569550"/>
              <a:gd name="connsiteX5" fmla="*/ 142240 w 1722120"/>
              <a:gd name="connsiteY5" fmla="*/ 111760 h 569550"/>
              <a:gd name="connsiteX6" fmla="*/ 157480 w 1722120"/>
              <a:gd name="connsiteY6" fmla="*/ 106680 h 569550"/>
              <a:gd name="connsiteX7" fmla="*/ 177800 w 1722120"/>
              <a:gd name="connsiteY7" fmla="*/ 96520 h 569550"/>
              <a:gd name="connsiteX8" fmla="*/ 213360 w 1722120"/>
              <a:gd name="connsiteY8" fmla="*/ 71120 h 569550"/>
              <a:gd name="connsiteX9" fmla="*/ 228600 w 1722120"/>
              <a:gd name="connsiteY9" fmla="*/ 66040 h 569550"/>
              <a:gd name="connsiteX10" fmla="*/ 264160 w 1722120"/>
              <a:gd name="connsiteY10" fmla="*/ 50800 h 569550"/>
              <a:gd name="connsiteX11" fmla="*/ 294640 w 1722120"/>
              <a:gd name="connsiteY11" fmla="*/ 40640 h 569550"/>
              <a:gd name="connsiteX12" fmla="*/ 309880 w 1722120"/>
              <a:gd name="connsiteY12" fmla="*/ 35560 h 569550"/>
              <a:gd name="connsiteX13" fmla="*/ 360680 w 1722120"/>
              <a:gd name="connsiteY13" fmla="*/ 25400 h 569550"/>
              <a:gd name="connsiteX14" fmla="*/ 375920 w 1722120"/>
              <a:gd name="connsiteY14" fmla="*/ 20320 h 569550"/>
              <a:gd name="connsiteX15" fmla="*/ 452120 w 1722120"/>
              <a:gd name="connsiteY15" fmla="*/ 0 h 569550"/>
              <a:gd name="connsiteX16" fmla="*/ 1376680 w 1722120"/>
              <a:gd name="connsiteY16" fmla="*/ 5080 h 569550"/>
              <a:gd name="connsiteX17" fmla="*/ 1407160 w 1722120"/>
              <a:gd name="connsiteY17" fmla="*/ 20320 h 569550"/>
              <a:gd name="connsiteX18" fmla="*/ 1427480 w 1722120"/>
              <a:gd name="connsiteY18" fmla="*/ 25400 h 569550"/>
              <a:gd name="connsiteX19" fmla="*/ 1442720 w 1722120"/>
              <a:gd name="connsiteY19" fmla="*/ 30480 h 569550"/>
              <a:gd name="connsiteX20" fmla="*/ 1452880 w 1722120"/>
              <a:gd name="connsiteY20" fmla="*/ 45720 h 569550"/>
              <a:gd name="connsiteX21" fmla="*/ 1498600 w 1722120"/>
              <a:gd name="connsiteY21" fmla="*/ 60960 h 569550"/>
              <a:gd name="connsiteX22" fmla="*/ 1518920 w 1722120"/>
              <a:gd name="connsiteY22" fmla="*/ 81280 h 569550"/>
              <a:gd name="connsiteX23" fmla="*/ 1524000 w 1722120"/>
              <a:gd name="connsiteY23" fmla="*/ 96520 h 569550"/>
              <a:gd name="connsiteX24" fmla="*/ 1539240 w 1722120"/>
              <a:gd name="connsiteY24" fmla="*/ 121920 h 569550"/>
              <a:gd name="connsiteX25" fmla="*/ 1569720 w 1722120"/>
              <a:gd name="connsiteY25" fmla="*/ 152400 h 569550"/>
              <a:gd name="connsiteX26" fmla="*/ 1584960 w 1722120"/>
              <a:gd name="connsiteY26" fmla="*/ 167640 h 569550"/>
              <a:gd name="connsiteX27" fmla="*/ 1615440 w 1722120"/>
              <a:gd name="connsiteY27" fmla="*/ 198120 h 569550"/>
              <a:gd name="connsiteX28" fmla="*/ 1640840 w 1722120"/>
              <a:gd name="connsiteY28" fmla="*/ 228600 h 569550"/>
              <a:gd name="connsiteX29" fmla="*/ 1656080 w 1722120"/>
              <a:gd name="connsiteY29" fmla="*/ 248920 h 569550"/>
              <a:gd name="connsiteX30" fmla="*/ 1666240 w 1722120"/>
              <a:gd name="connsiteY30" fmla="*/ 264160 h 569550"/>
              <a:gd name="connsiteX31" fmla="*/ 1681480 w 1722120"/>
              <a:gd name="connsiteY31" fmla="*/ 274320 h 569550"/>
              <a:gd name="connsiteX32" fmla="*/ 1696720 w 1722120"/>
              <a:gd name="connsiteY32" fmla="*/ 304800 h 569550"/>
              <a:gd name="connsiteX33" fmla="*/ 1711960 w 1722120"/>
              <a:gd name="connsiteY33" fmla="*/ 335280 h 569550"/>
              <a:gd name="connsiteX34" fmla="*/ 1717040 w 1722120"/>
              <a:gd name="connsiteY34" fmla="*/ 411480 h 569550"/>
              <a:gd name="connsiteX35" fmla="*/ 1722120 w 1722120"/>
              <a:gd name="connsiteY35" fmla="*/ 431800 h 569550"/>
              <a:gd name="connsiteX36" fmla="*/ 1711960 w 1722120"/>
              <a:gd name="connsiteY36" fmla="*/ 477520 h 569550"/>
              <a:gd name="connsiteX37" fmla="*/ 1696720 w 1722120"/>
              <a:gd name="connsiteY37" fmla="*/ 492760 h 569550"/>
              <a:gd name="connsiteX38" fmla="*/ 1686560 w 1722120"/>
              <a:gd name="connsiteY38" fmla="*/ 508000 h 569550"/>
              <a:gd name="connsiteX39" fmla="*/ 1661160 w 1722120"/>
              <a:gd name="connsiteY39" fmla="*/ 513080 h 569550"/>
              <a:gd name="connsiteX40" fmla="*/ 1605280 w 1722120"/>
              <a:gd name="connsiteY40" fmla="*/ 533400 h 569550"/>
              <a:gd name="connsiteX41" fmla="*/ 1574800 w 1722120"/>
              <a:gd name="connsiteY41" fmla="*/ 538480 h 569550"/>
              <a:gd name="connsiteX42" fmla="*/ 1498600 w 1722120"/>
              <a:gd name="connsiteY42" fmla="*/ 548640 h 569550"/>
              <a:gd name="connsiteX43" fmla="*/ 1117600 w 1722120"/>
              <a:gd name="connsiteY43" fmla="*/ 558800 h 569550"/>
              <a:gd name="connsiteX44" fmla="*/ 868680 w 1722120"/>
              <a:gd name="connsiteY44" fmla="*/ 563880 h 569550"/>
              <a:gd name="connsiteX45" fmla="*/ 579120 w 1722120"/>
              <a:gd name="connsiteY45" fmla="*/ 558800 h 569550"/>
              <a:gd name="connsiteX46" fmla="*/ 528320 w 1722120"/>
              <a:gd name="connsiteY46" fmla="*/ 548640 h 569550"/>
              <a:gd name="connsiteX47" fmla="*/ 111760 w 1722120"/>
              <a:gd name="connsiteY47" fmla="*/ 533400 h 569550"/>
              <a:gd name="connsiteX48" fmla="*/ 81280 w 1722120"/>
              <a:gd name="connsiteY48" fmla="*/ 497840 h 569550"/>
              <a:gd name="connsiteX49" fmla="*/ 66040 w 1722120"/>
              <a:gd name="connsiteY49" fmla="*/ 492760 h 569550"/>
              <a:gd name="connsiteX50" fmla="*/ 45720 w 1722120"/>
              <a:gd name="connsiteY50" fmla="*/ 472440 h 569550"/>
              <a:gd name="connsiteX51" fmla="*/ 30480 w 1722120"/>
              <a:gd name="connsiteY51" fmla="*/ 467360 h 569550"/>
              <a:gd name="connsiteX52" fmla="*/ 15240 w 1722120"/>
              <a:gd name="connsiteY52" fmla="*/ 452120 h 569550"/>
              <a:gd name="connsiteX53" fmla="*/ 10160 w 1722120"/>
              <a:gd name="connsiteY53" fmla="*/ 436880 h 569550"/>
              <a:gd name="connsiteX54" fmla="*/ 0 w 1722120"/>
              <a:gd name="connsiteY54" fmla="*/ 401320 h 569550"/>
              <a:gd name="connsiteX55" fmla="*/ 5080 w 1722120"/>
              <a:gd name="connsiteY55" fmla="*/ 284480 h 569550"/>
              <a:gd name="connsiteX56" fmla="*/ 20320 w 1722120"/>
              <a:gd name="connsiteY56" fmla="*/ 269240 h 569550"/>
              <a:gd name="connsiteX57" fmla="*/ 45720 w 1722120"/>
              <a:gd name="connsiteY57" fmla="*/ 243840 h 569550"/>
              <a:gd name="connsiteX58" fmla="*/ 76200 w 1722120"/>
              <a:gd name="connsiteY58" fmla="*/ 213360 h 569550"/>
              <a:gd name="connsiteX59" fmla="*/ 96520 w 1722120"/>
              <a:gd name="connsiteY59" fmla="*/ 193040 h 56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722120" h="569550">
                <a:moveTo>
                  <a:pt x="55880" y="238760"/>
                </a:moveTo>
                <a:cubicBezTo>
                  <a:pt x="57573" y="223520"/>
                  <a:pt x="56111" y="207587"/>
                  <a:pt x="60960" y="193040"/>
                </a:cubicBezTo>
                <a:cubicBezTo>
                  <a:pt x="63232" y="186224"/>
                  <a:pt x="71601" y="183319"/>
                  <a:pt x="76200" y="177800"/>
                </a:cubicBezTo>
                <a:cubicBezTo>
                  <a:pt x="93875" y="156590"/>
                  <a:pt x="76582" y="165819"/>
                  <a:pt x="101600" y="157480"/>
                </a:cubicBezTo>
                <a:cubicBezTo>
                  <a:pt x="151407" y="91071"/>
                  <a:pt x="87511" y="171569"/>
                  <a:pt x="132080" y="127000"/>
                </a:cubicBezTo>
                <a:cubicBezTo>
                  <a:pt x="136397" y="122683"/>
                  <a:pt x="137472" y="115574"/>
                  <a:pt x="142240" y="111760"/>
                </a:cubicBezTo>
                <a:cubicBezTo>
                  <a:pt x="146421" y="108415"/>
                  <a:pt x="152558" y="108789"/>
                  <a:pt x="157480" y="106680"/>
                </a:cubicBezTo>
                <a:cubicBezTo>
                  <a:pt x="164441" y="103697"/>
                  <a:pt x="171378" y="100534"/>
                  <a:pt x="177800" y="96520"/>
                </a:cubicBezTo>
                <a:cubicBezTo>
                  <a:pt x="187004" y="90767"/>
                  <a:pt x="202613" y="76493"/>
                  <a:pt x="213360" y="71120"/>
                </a:cubicBezTo>
                <a:cubicBezTo>
                  <a:pt x="218149" y="68725"/>
                  <a:pt x="223811" y="68435"/>
                  <a:pt x="228600" y="66040"/>
                </a:cubicBezTo>
                <a:cubicBezTo>
                  <a:pt x="272927" y="43876"/>
                  <a:pt x="211297" y="66659"/>
                  <a:pt x="264160" y="50800"/>
                </a:cubicBezTo>
                <a:cubicBezTo>
                  <a:pt x="274418" y="47723"/>
                  <a:pt x="284480" y="44027"/>
                  <a:pt x="294640" y="40640"/>
                </a:cubicBezTo>
                <a:cubicBezTo>
                  <a:pt x="299720" y="38947"/>
                  <a:pt x="304598" y="36440"/>
                  <a:pt x="309880" y="35560"/>
                </a:cubicBezTo>
                <a:cubicBezTo>
                  <a:pt x="333831" y="31568"/>
                  <a:pt x="339461" y="31463"/>
                  <a:pt x="360680" y="25400"/>
                </a:cubicBezTo>
                <a:cubicBezTo>
                  <a:pt x="365829" y="23929"/>
                  <a:pt x="370702" y="21524"/>
                  <a:pt x="375920" y="20320"/>
                </a:cubicBezTo>
                <a:cubicBezTo>
                  <a:pt x="446524" y="4027"/>
                  <a:pt x="404951" y="18868"/>
                  <a:pt x="452120" y="0"/>
                </a:cubicBezTo>
                <a:lnTo>
                  <a:pt x="1376680" y="5080"/>
                </a:lnTo>
                <a:cubicBezTo>
                  <a:pt x="1391320" y="5238"/>
                  <a:pt x="1394753" y="15003"/>
                  <a:pt x="1407160" y="20320"/>
                </a:cubicBezTo>
                <a:cubicBezTo>
                  <a:pt x="1413577" y="23070"/>
                  <a:pt x="1420767" y="23482"/>
                  <a:pt x="1427480" y="25400"/>
                </a:cubicBezTo>
                <a:cubicBezTo>
                  <a:pt x="1432629" y="26871"/>
                  <a:pt x="1437640" y="28787"/>
                  <a:pt x="1442720" y="30480"/>
                </a:cubicBezTo>
                <a:cubicBezTo>
                  <a:pt x="1446107" y="35560"/>
                  <a:pt x="1448190" y="41811"/>
                  <a:pt x="1452880" y="45720"/>
                </a:cubicBezTo>
                <a:cubicBezTo>
                  <a:pt x="1466163" y="56790"/>
                  <a:pt x="1482603" y="57761"/>
                  <a:pt x="1498600" y="60960"/>
                </a:cubicBezTo>
                <a:cubicBezTo>
                  <a:pt x="1505373" y="67733"/>
                  <a:pt x="1513352" y="73485"/>
                  <a:pt x="1518920" y="81280"/>
                </a:cubicBezTo>
                <a:cubicBezTo>
                  <a:pt x="1522032" y="85637"/>
                  <a:pt x="1521605" y="91731"/>
                  <a:pt x="1524000" y="96520"/>
                </a:cubicBezTo>
                <a:cubicBezTo>
                  <a:pt x="1528416" y="105351"/>
                  <a:pt x="1532988" y="114278"/>
                  <a:pt x="1539240" y="121920"/>
                </a:cubicBezTo>
                <a:cubicBezTo>
                  <a:pt x="1548339" y="133041"/>
                  <a:pt x="1559560" y="142240"/>
                  <a:pt x="1569720" y="152400"/>
                </a:cubicBezTo>
                <a:cubicBezTo>
                  <a:pt x="1574800" y="157480"/>
                  <a:pt x="1581747" y="161214"/>
                  <a:pt x="1584960" y="167640"/>
                </a:cubicBezTo>
                <a:cubicBezTo>
                  <a:pt x="1598507" y="194733"/>
                  <a:pt x="1588347" y="184573"/>
                  <a:pt x="1615440" y="198120"/>
                </a:cubicBezTo>
                <a:cubicBezTo>
                  <a:pt x="1637895" y="231803"/>
                  <a:pt x="1611504" y="194375"/>
                  <a:pt x="1640840" y="228600"/>
                </a:cubicBezTo>
                <a:cubicBezTo>
                  <a:pt x="1646350" y="235028"/>
                  <a:pt x="1651159" y="242030"/>
                  <a:pt x="1656080" y="248920"/>
                </a:cubicBezTo>
                <a:cubicBezTo>
                  <a:pt x="1659629" y="253888"/>
                  <a:pt x="1661923" y="259843"/>
                  <a:pt x="1666240" y="264160"/>
                </a:cubicBezTo>
                <a:cubicBezTo>
                  <a:pt x="1670557" y="268477"/>
                  <a:pt x="1676400" y="270933"/>
                  <a:pt x="1681480" y="274320"/>
                </a:cubicBezTo>
                <a:cubicBezTo>
                  <a:pt x="1710597" y="317996"/>
                  <a:pt x="1675688" y="262736"/>
                  <a:pt x="1696720" y="304800"/>
                </a:cubicBezTo>
                <a:cubicBezTo>
                  <a:pt x="1716415" y="344191"/>
                  <a:pt x="1699191" y="296974"/>
                  <a:pt x="1711960" y="335280"/>
                </a:cubicBezTo>
                <a:cubicBezTo>
                  <a:pt x="1713653" y="360680"/>
                  <a:pt x="1714375" y="386163"/>
                  <a:pt x="1717040" y="411480"/>
                </a:cubicBezTo>
                <a:cubicBezTo>
                  <a:pt x="1717771" y="418423"/>
                  <a:pt x="1722120" y="424818"/>
                  <a:pt x="1722120" y="431800"/>
                </a:cubicBezTo>
                <a:cubicBezTo>
                  <a:pt x="1722120" y="434566"/>
                  <a:pt x="1717199" y="469662"/>
                  <a:pt x="1711960" y="477520"/>
                </a:cubicBezTo>
                <a:cubicBezTo>
                  <a:pt x="1707975" y="483498"/>
                  <a:pt x="1701319" y="487241"/>
                  <a:pt x="1696720" y="492760"/>
                </a:cubicBezTo>
                <a:cubicBezTo>
                  <a:pt x="1692811" y="497450"/>
                  <a:pt x="1691861" y="504971"/>
                  <a:pt x="1686560" y="508000"/>
                </a:cubicBezTo>
                <a:cubicBezTo>
                  <a:pt x="1679063" y="512284"/>
                  <a:pt x="1669627" y="511387"/>
                  <a:pt x="1661160" y="513080"/>
                </a:cubicBezTo>
                <a:cubicBezTo>
                  <a:pt x="1635185" y="526068"/>
                  <a:pt x="1639378" y="525531"/>
                  <a:pt x="1605280" y="533400"/>
                </a:cubicBezTo>
                <a:cubicBezTo>
                  <a:pt x="1595244" y="535716"/>
                  <a:pt x="1584855" y="536246"/>
                  <a:pt x="1574800" y="538480"/>
                </a:cubicBezTo>
                <a:cubicBezTo>
                  <a:pt x="1524278" y="549707"/>
                  <a:pt x="1625586" y="544261"/>
                  <a:pt x="1498600" y="548640"/>
                </a:cubicBezTo>
                <a:lnTo>
                  <a:pt x="1117600" y="558800"/>
                </a:lnTo>
                <a:cubicBezTo>
                  <a:pt x="970983" y="576049"/>
                  <a:pt x="1072210" y="568454"/>
                  <a:pt x="868680" y="563880"/>
                </a:cubicBezTo>
                <a:lnTo>
                  <a:pt x="579120" y="558800"/>
                </a:lnTo>
                <a:cubicBezTo>
                  <a:pt x="562187" y="555413"/>
                  <a:pt x="545570" y="549433"/>
                  <a:pt x="528320" y="548640"/>
                </a:cubicBezTo>
                <a:cubicBezTo>
                  <a:pt x="76608" y="527872"/>
                  <a:pt x="268495" y="564747"/>
                  <a:pt x="111760" y="533400"/>
                </a:cubicBezTo>
                <a:cubicBezTo>
                  <a:pt x="65573" y="502608"/>
                  <a:pt x="136424" y="552984"/>
                  <a:pt x="81280" y="497840"/>
                </a:cubicBezTo>
                <a:cubicBezTo>
                  <a:pt x="77494" y="494054"/>
                  <a:pt x="71120" y="494453"/>
                  <a:pt x="66040" y="492760"/>
                </a:cubicBezTo>
                <a:cubicBezTo>
                  <a:pt x="59267" y="485987"/>
                  <a:pt x="53515" y="478008"/>
                  <a:pt x="45720" y="472440"/>
                </a:cubicBezTo>
                <a:cubicBezTo>
                  <a:pt x="41363" y="469328"/>
                  <a:pt x="34935" y="470330"/>
                  <a:pt x="30480" y="467360"/>
                </a:cubicBezTo>
                <a:cubicBezTo>
                  <a:pt x="24502" y="463375"/>
                  <a:pt x="20320" y="457200"/>
                  <a:pt x="15240" y="452120"/>
                </a:cubicBezTo>
                <a:cubicBezTo>
                  <a:pt x="13547" y="447040"/>
                  <a:pt x="11631" y="442029"/>
                  <a:pt x="10160" y="436880"/>
                </a:cubicBezTo>
                <a:cubicBezTo>
                  <a:pt x="-2597" y="392229"/>
                  <a:pt x="12180" y="437860"/>
                  <a:pt x="0" y="401320"/>
                </a:cubicBezTo>
                <a:cubicBezTo>
                  <a:pt x="1693" y="362373"/>
                  <a:pt x="-848" y="323010"/>
                  <a:pt x="5080" y="284480"/>
                </a:cubicBezTo>
                <a:cubicBezTo>
                  <a:pt x="6172" y="277379"/>
                  <a:pt x="15721" y="274759"/>
                  <a:pt x="20320" y="269240"/>
                </a:cubicBezTo>
                <a:cubicBezTo>
                  <a:pt x="61444" y="219891"/>
                  <a:pt x="-2177" y="286415"/>
                  <a:pt x="45720" y="243840"/>
                </a:cubicBezTo>
                <a:cubicBezTo>
                  <a:pt x="56459" y="234294"/>
                  <a:pt x="64245" y="221330"/>
                  <a:pt x="76200" y="213360"/>
                </a:cubicBezTo>
                <a:cubicBezTo>
                  <a:pt x="94590" y="201100"/>
                  <a:pt x="88710" y="208661"/>
                  <a:pt x="96520" y="19304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/>
          <p:cNvSpPr/>
          <p:nvPr/>
        </p:nvSpPr>
        <p:spPr>
          <a:xfrm rot="10800000">
            <a:off x="475417" y="5606561"/>
            <a:ext cx="1823742" cy="599403"/>
          </a:xfrm>
          <a:custGeom>
            <a:avLst/>
            <a:gdLst>
              <a:gd name="connsiteX0" fmla="*/ 55880 w 1722120"/>
              <a:gd name="connsiteY0" fmla="*/ 238760 h 569550"/>
              <a:gd name="connsiteX1" fmla="*/ 60960 w 1722120"/>
              <a:gd name="connsiteY1" fmla="*/ 193040 h 569550"/>
              <a:gd name="connsiteX2" fmla="*/ 76200 w 1722120"/>
              <a:gd name="connsiteY2" fmla="*/ 177800 h 569550"/>
              <a:gd name="connsiteX3" fmla="*/ 101600 w 1722120"/>
              <a:gd name="connsiteY3" fmla="*/ 157480 h 569550"/>
              <a:gd name="connsiteX4" fmla="*/ 132080 w 1722120"/>
              <a:gd name="connsiteY4" fmla="*/ 127000 h 569550"/>
              <a:gd name="connsiteX5" fmla="*/ 142240 w 1722120"/>
              <a:gd name="connsiteY5" fmla="*/ 111760 h 569550"/>
              <a:gd name="connsiteX6" fmla="*/ 157480 w 1722120"/>
              <a:gd name="connsiteY6" fmla="*/ 106680 h 569550"/>
              <a:gd name="connsiteX7" fmla="*/ 177800 w 1722120"/>
              <a:gd name="connsiteY7" fmla="*/ 96520 h 569550"/>
              <a:gd name="connsiteX8" fmla="*/ 213360 w 1722120"/>
              <a:gd name="connsiteY8" fmla="*/ 71120 h 569550"/>
              <a:gd name="connsiteX9" fmla="*/ 228600 w 1722120"/>
              <a:gd name="connsiteY9" fmla="*/ 66040 h 569550"/>
              <a:gd name="connsiteX10" fmla="*/ 264160 w 1722120"/>
              <a:gd name="connsiteY10" fmla="*/ 50800 h 569550"/>
              <a:gd name="connsiteX11" fmla="*/ 294640 w 1722120"/>
              <a:gd name="connsiteY11" fmla="*/ 40640 h 569550"/>
              <a:gd name="connsiteX12" fmla="*/ 309880 w 1722120"/>
              <a:gd name="connsiteY12" fmla="*/ 35560 h 569550"/>
              <a:gd name="connsiteX13" fmla="*/ 360680 w 1722120"/>
              <a:gd name="connsiteY13" fmla="*/ 25400 h 569550"/>
              <a:gd name="connsiteX14" fmla="*/ 375920 w 1722120"/>
              <a:gd name="connsiteY14" fmla="*/ 20320 h 569550"/>
              <a:gd name="connsiteX15" fmla="*/ 452120 w 1722120"/>
              <a:gd name="connsiteY15" fmla="*/ 0 h 569550"/>
              <a:gd name="connsiteX16" fmla="*/ 1376680 w 1722120"/>
              <a:gd name="connsiteY16" fmla="*/ 5080 h 569550"/>
              <a:gd name="connsiteX17" fmla="*/ 1407160 w 1722120"/>
              <a:gd name="connsiteY17" fmla="*/ 20320 h 569550"/>
              <a:gd name="connsiteX18" fmla="*/ 1427480 w 1722120"/>
              <a:gd name="connsiteY18" fmla="*/ 25400 h 569550"/>
              <a:gd name="connsiteX19" fmla="*/ 1442720 w 1722120"/>
              <a:gd name="connsiteY19" fmla="*/ 30480 h 569550"/>
              <a:gd name="connsiteX20" fmla="*/ 1452880 w 1722120"/>
              <a:gd name="connsiteY20" fmla="*/ 45720 h 569550"/>
              <a:gd name="connsiteX21" fmla="*/ 1498600 w 1722120"/>
              <a:gd name="connsiteY21" fmla="*/ 60960 h 569550"/>
              <a:gd name="connsiteX22" fmla="*/ 1518920 w 1722120"/>
              <a:gd name="connsiteY22" fmla="*/ 81280 h 569550"/>
              <a:gd name="connsiteX23" fmla="*/ 1524000 w 1722120"/>
              <a:gd name="connsiteY23" fmla="*/ 96520 h 569550"/>
              <a:gd name="connsiteX24" fmla="*/ 1539240 w 1722120"/>
              <a:gd name="connsiteY24" fmla="*/ 121920 h 569550"/>
              <a:gd name="connsiteX25" fmla="*/ 1569720 w 1722120"/>
              <a:gd name="connsiteY25" fmla="*/ 152400 h 569550"/>
              <a:gd name="connsiteX26" fmla="*/ 1584960 w 1722120"/>
              <a:gd name="connsiteY26" fmla="*/ 167640 h 569550"/>
              <a:gd name="connsiteX27" fmla="*/ 1615440 w 1722120"/>
              <a:gd name="connsiteY27" fmla="*/ 198120 h 569550"/>
              <a:gd name="connsiteX28" fmla="*/ 1640840 w 1722120"/>
              <a:gd name="connsiteY28" fmla="*/ 228600 h 569550"/>
              <a:gd name="connsiteX29" fmla="*/ 1656080 w 1722120"/>
              <a:gd name="connsiteY29" fmla="*/ 248920 h 569550"/>
              <a:gd name="connsiteX30" fmla="*/ 1666240 w 1722120"/>
              <a:gd name="connsiteY30" fmla="*/ 264160 h 569550"/>
              <a:gd name="connsiteX31" fmla="*/ 1681480 w 1722120"/>
              <a:gd name="connsiteY31" fmla="*/ 274320 h 569550"/>
              <a:gd name="connsiteX32" fmla="*/ 1696720 w 1722120"/>
              <a:gd name="connsiteY32" fmla="*/ 304800 h 569550"/>
              <a:gd name="connsiteX33" fmla="*/ 1711960 w 1722120"/>
              <a:gd name="connsiteY33" fmla="*/ 335280 h 569550"/>
              <a:gd name="connsiteX34" fmla="*/ 1717040 w 1722120"/>
              <a:gd name="connsiteY34" fmla="*/ 411480 h 569550"/>
              <a:gd name="connsiteX35" fmla="*/ 1722120 w 1722120"/>
              <a:gd name="connsiteY35" fmla="*/ 431800 h 569550"/>
              <a:gd name="connsiteX36" fmla="*/ 1711960 w 1722120"/>
              <a:gd name="connsiteY36" fmla="*/ 477520 h 569550"/>
              <a:gd name="connsiteX37" fmla="*/ 1696720 w 1722120"/>
              <a:gd name="connsiteY37" fmla="*/ 492760 h 569550"/>
              <a:gd name="connsiteX38" fmla="*/ 1686560 w 1722120"/>
              <a:gd name="connsiteY38" fmla="*/ 508000 h 569550"/>
              <a:gd name="connsiteX39" fmla="*/ 1661160 w 1722120"/>
              <a:gd name="connsiteY39" fmla="*/ 513080 h 569550"/>
              <a:gd name="connsiteX40" fmla="*/ 1605280 w 1722120"/>
              <a:gd name="connsiteY40" fmla="*/ 533400 h 569550"/>
              <a:gd name="connsiteX41" fmla="*/ 1574800 w 1722120"/>
              <a:gd name="connsiteY41" fmla="*/ 538480 h 569550"/>
              <a:gd name="connsiteX42" fmla="*/ 1498600 w 1722120"/>
              <a:gd name="connsiteY42" fmla="*/ 548640 h 569550"/>
              <a:gd name="connsiteX43" fmla="*/ 1117600 w 1722120"/>
              <a:gd name="connsiteY43" fmla="*/ 558800 h 569550"/>
              <a:gd name="connsiteX44" fmla="*/ 868680 w 1722120"/>
              <a:gd name="connsiteY44" fmla="*/ 563880 h 569550"/>
              <a:gd name="connsiteX45" fmla="*/ 579120 w 1722120"/>
              <a:gd name="connsiteY45" fmla="*/ 558800 h 569550"/>
              <a:gd name="connsiteX46" fmla="*/ 528320 w 1722120"/>
              <a:gd name="connsiteY46" fmla="*/ 548640 h 569550"/>
              <a:gd name="connsiteX47" fmla="*/ 111760 w 1722120"/>
              <a:gd name="connsiteY47" fmla="*/ 533400 h 569550"/>
              <a:gd name="connsiteX48" fmla="*/ 81280 w 1722120"/>
              <a:gd name="connsiteY48" fmla="*/ 497840 h 569550"/>
              <a:gd name="connsiteX49" fmla="*/ 66040 w 1722120"/>
              <a:gd name="connsiteY49" fmla="*/ 492760 h 569550"/>
              <a:gd name="connsiteX50" fmla="*/ 45720 w 1722120"/>
              <a:gd name="connsiteY50" fmla="*/ 472440 h 569550"/>
              <a:gd name="connsiteX51" fmla="*/ 30480 w 1722120"/>
              <a:gd name="connsiteY51" fmla="*/ 467360 h 569550"/>
              <a:gd name="connsiteX52" fmla="*/ 15240 w 1722120"/>
              <a:gd name="connsiteY52" fmla="*/ 452120 h 569550"/>
              <a:gd name="connsiteX53" fmla="*/ 10160 w 1722120"/>
              <a:gd name="connsiteY53" fmla="*/ 436880 h 569550"/>
              <a:gd name="connsiteX54" fmla="*/ 0 w 1722120"/>
              <a:gd name="connsiteY54" fmla="*/ 401320 h 569550"/>
              <a:gd name="connsiteX55" fmla="*/ 5080 w 1722120"/>
              <a:gd name="connsiteY55" fmla="*/ 284480 h 569550"/>
              <a:gd name="connsiteX56" fmla="*/ 20320 w 1722120"/>
              <a:gd name="connsiteY56" fmla="*/ 269240 h 569550"/>
              <a:gd name="connsiteX57" fmla="*/ 45720 w 1722120"/>
              <a:gd name="connsiteY57" fmla="*/ 243840 h 569550"/>
              <a:gd name="connsiteX58" fmla="*/ 76200 w 1722120"/>
              <a:gd name="connsiteY58" fmla="*/ 213360 h 569550"/>
              <a:gd name="connsiteX59" fmla="*/ 96520 w 1722120"/>
              <a:gd name="connsiteY59" fmla="*/ 193040 h 56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722120" h="569550">
                <a:moveTo>
                  <a:pt x="55880" y="238760"/>
                </a:moveTo>
                <a:cubicBezTo>
                  <a:pt x="57573" y="223520"/>
                  <a:pt x="56111" y="207587"/>
                  <a:pt x="60960" y="193040"/>
                </a:cubicBezTo>
                <a:cubicBezTo>
                  <a:pt x="63232" y="186224"/>
                  <a:pt x="71601" y="183319"/>
                  <a:pt x="76200" y="177800"/>
                </a:cubicBezTo>
                <a:cubicBezTo>
                  <a:pt x="93875" y="156590"/>
                  <a:pt x="76582" y="165819"/>
                  <a:pt x="101600" y="157480"/>
                </a:cubicBezTo>
                <a:cubicBezTo>
                  <a:pt x="151407" y="91071"/>
                  <a:pt x="87511" y="171569"/>
                  <a:pt x="132080" y="127000"/>
                </a:cubicBezTo>
                <a:cubicBezTo>
                  <a:pt x="136397" y="122683"/>
                  <a:pt x="137472" y="115574"/>
                  <a:pt x="142240" y="111760"/>
                </a:cubicBezTo>
                <a:cubicBezTo>
                  <a:pt x="146421" y="108415"/>
                  <a:pt x="152558" y="108789"/>
                  <a:pt x="157480" y="106680"/>
                </a:cubicBezTo>
                <a:cubicBezTo>
                  <a:pt x="164441" y="103697"/>
                  <a:pt x="171378" y="100534"/>
                  <a:pt x="177800" y="96520"/>
                </a:cubicBezTo>
                <a:cubicBezTo>
                  <a:pt x="187004" y="90767"/>
                  <a:pt x="202613" y="76493"/>
                  <a:pt x="213360" y="71120"/>
                </a:cubicBezTo>
                <a:cubicBezTo>
                  <a:pt x="218149" y="68725"/>
                  <a:pt x="223811" y="68435"/>
                  <a:pt x="228600" y="66040"/>
                </a:cubicBezTo>
                <a:cubicBezTo>
                  <a:pt x="272927" y="43876"/>
                  <a:pt x="211297" y="66659"/>
                  <a:pt x="264160" y="50800"/>
                </a:cubicBezTo>
                <a:cubicBezTo>
                  <a:pt x="274418" y="47723"/>
                  <a:pt x="284480" y="44027"/>
                  <a:pt x="294640" y="40640"/>
                </a:cubicBezTo>
                <a:cubicBezTo>
                  <a:pt x="299720" y="38947"/>
                  <a:pt x="304598" y="36440"/>
                  <a:pt x="309880" y="35560"/>
                </a:cubicBezTo>
                <a:cubicBezTo>
                  <a:pt x="333831" y="31568"/>
                  <a:pt x="339461" y="31463"/>
                  <a:pt x="360680" y="25400"/>
                </a:cubicBezTo>
                <a:cubicBezTo>
                  <a:pt x="365829" y="23929"/>
                  <a:pt x="370702" y="21524"/>
                  <a:pt x="375920" y="20320"/>
                </a:cubicBezTo>
                <a:cubicBezTo>
                  <a:pt x="446524" y="4027"/>
                  <a:pt x="404951" y="18868"/>
                  <a:pt x="452120" y="0"/>
                </a:cubicBezTo>
                <a:lnTo>
                  <a:pt x="1376680" y="5080"/>
                </a:lnTo>
                <a:cubicBezTo>
                  <a:pt x="1391320" y="5238"/>
                  <a:pt x="1394753" y="15003"/>
                  <a:pt x="1407160" y="20320"/>
                </a:cubicBezTo>
                <a:cubicBezTo>
                  <a:pt x="1413577" y="23070"/>
                  <a:pt x="1420767" y="23482"/>
                  <a:pt x="1427480" y="25400"/>
                </a:cubicBezTo>
                <a:cubicBezTo>
                  <a:pt x="1432629" y="26871"/>
                  <a:pt x="1437640" y="28787"/>
                  <a:pt x="1442720" y="30480"/>
                </a:cubicBezTo>
                <a:cubicBezTo>
                  <a:pt x="1446107" y="35560"/>
                  <a:pt x="1448190" y="41811"/>
                  <a:pt x="1452880" y="45720"/>
                </a:cubicBezTo>
                <a:cubicBezTo>
                  <a:pt x="1466163" y="56790"/>
                  <a:pt x="1482603" y="57761"/>
                  <a:pt x="1498600" y="60960"/>
                </a:cubicBezTo>
                <a:cubicBezTo>
                  <a:pt x="1505373" y="67733"/>
                  <a:pt x="1513352" y="73485"/>
                  <a:pt x="1518920" y="81280"/>
                </a:cubicBezTo>
                <a:cubicBezTo>
                  <a:pt x="1522032" y="85637"/>
                  <a:pt x="1521605" y="91731"/>
                  <a:pt x="1524000" y="96520"/>
                </a:cubicBezTo>
                <a:cubicBezTo>
                  <a:pt x="1528416" y="105351"/>
                  <a:pt x="1532988" y="114278"/>
                  <a:pt x="1539240" y="121920"/>
                </a:cubicBezTo>
                <a:cubicBezTo>
                  <a:pt x="1548339" y="133041"/>
                  <a:pt x="1559560" y="142240"/>
                  <a:pt x="1569720" y="152400"/>
                </a:cubicBezTo>
                <a:cubicBezTo>
                  <a:pt x="1574800" y="157480"/>
                  <a:pt x="1581747" y="161214"/>
                  <a:pt x="1584960" y="167640"/>
                </a:cubicBezTo>
                <a:cubicBezTo>
                  <a:pt x="1598507" y="194733"/>
                  <a:pt x="1588347" y="184573"/>
                  <a:pt x="1615440" y="198120"/>
                </a:cubicBezTo>
                <a:cubicBezTo>
                  <a:pt x="1637895" y="231803"/>
                  <a:pt x="1611504" y="194375"/>
                  <a:pt x="1640840" y="228600"/>
                </a:cubicBezTo>
                <a:cubicBezTo>
                  <a:pt x="1646350" y="235028"/>
                  <a:pt x="1651159" y="242030"/>
                  <a:pt x="1656080" y="248920"/>
                </a:cubicBezTo>
                <a:cubicBezTo>
                  <a:pt x="1659629" y="253888"/>
                  <a:pt x="1661923" y="259843"/>
                  <a:pt x="1666240" y="264160"/>
                </a:cubicBezTo>
                <a:cubicBezTo>
                  <a:pt x="1670557" y="268477"/>
                  <a:pt x="1676400" y="270933"/>
                  <a:pt x="1681480" y="274320"/>
                </a:cubicBezTo>
                <a:cubicBezTo>
                  <a:pt x="1710597" y="317996"/>
                  <a:pt x="1675688" y="262736"/>
                  <a:pt x="1696720" y="304800"/>
                </a:cubicBezTo>
                <a:cubicBezTo>
                  <a:pt x="1716415" y="344191"/>
                  <a:pt x="1699191" y="296974"/>
                  <a:pt x="1711960" y="335280"/>
                </a:cubicBezTo>
                <a:cubicBezTo>
                  <a:pt x="1713653" y="360680"/>
                  <a:pt x="1714375" y="386163"/>
                  <a:pt x="1717040" y="411480"/>
                </a:cubicBezTo>
                <a:cubicBezTo>
                  <a:pt x="1717771" y="418423"/>
                  <a:pt x="1722120" y="424818"/>
                  <a:pt x="1722120" y="431800"/>
                </a:cubicBezTo>
                <a:cubicBezTo>
                  <a:pt x="1722120" y="434566"/>
                  <a:pt x="1717199" y="469662"/>
                  <a:pt x="1711960" y="477520"/>
                </a:cubicBezTo>
                <a:cubicBezTo>
                  <a:pt x="1707975" y="483498"/>
                  <a:pt x="1701319" y="487241"/>
                  <a:pt x="1696720" y="492760"/>
                </a:cubicBezTo>
                <a:cubicBezTo>
                  <a:pt x="1692811" y="497450"/>
                  <a:pt x="1691861" y="504971"/>
                  <a:pt x="1686560" y="508000"/>
                </a:cubicBezTo>
                <a:cubicBezTo>
                  <a:pt x="1679063" y="512284"/>
                  <a:pt x="1669627" y="511387"/>
                  <a:pt x="1661160" y="513080"/>
                </a:cubicBezTo>
                <a:cubicBezTo>
                  <a:pt x="1635185" y="526068"/>
                  <a:pt x="1639378" y="525531"/>
                  <a:pt x="1605280" y="533400"/>
                </a:cubicBezTo>
                <a:cubicBezTo>
                  <a:pt x="1595244" y="535716"/>
                  <a:pt x="1584855" y="536246"/>
                  <a:pt x="1574800" y="538480"/>
                </a:cubicBezTo>
                <a:cubicBezTo>
                  <a:pt x="1524278" y="549707"/>
                  <a:pt x="1625586" y="544261"/>
                  <a:pt x="1498600" y="548640"/>
                </a:cubicBezTo>
                <a:lnTo>
                  <a:pt x="1117600" y="558800"/>
                </a:lnTo>
                <a:cubicBezTo>
                  <a:pt x="970983" y="576049"/>
                  <a:pt x="1072210" y="568454"/>
                  <a:pt x="868680" y="563880"/>
                </a:cubicBezTo>
                <a:lnTo>
                  <a:pt x="579120" y="558800"/>
                </a:lnTo>
                <a:cubicBezTo>
                  <a:pt x="562187" y="555413"/>
                  <a:pt x="545570" y="549433"/>
                  <a:pt x="528320" y="548640"/>
                </a:cubicBezTo>
                <a:cubicBezTo>
                  <a:pt x="76608" y="527872"/>
                  <a:pt x="268495" y="564747"/>
                  <a:pt x="111760" y="533400"/>
                </a:cubicBezTo>
                <a:cubicBezTo>
                  <a:pt x="65573" y="502608"/>
                  <a:pt x="136424" y="552984"/>
                  <a:pt x="81280" y="497840"/>
                </a:cubicBezTo>
                <a:cubicBezTo>
                  <a:pt x="77494" y="494054"/>
                  <a:pt x="71120" y="494453"/>
                  <a:pt x="66040" y="492760"/>
                </a:cubicBezTo>
                <a:cubicBezTo>
                  <a:pt x="59267" y="485987"/>
                  <a:pt x="53515" y="478008"/>
                  <a:pt x="45720" y="472440"/>
                </a:cubicBezTo>
                <a:cubicBezTo>
                  <a:pt x="41363" y="469328"/>
                  <a:pt x="34935" y="470330"/>
                  <a:pt x="30480" y="467360"/>
                </a:cubicBezTo>
                <a:cubicBezTo>
                  <a:pt x="24502" y="463375"/>
                  <a:pt x="20320" y="457200"/>
                  <a:pt x="15240" y="452120"/>
                </a:cubicBezTo>
                <a:cubicBezTo>
                  <a:pt x="13547" y="447040"/>
                  <a:pt x="11631" y="442029"/>
                  <a:pt x="10160" y="436880"/>
                </a:cubicBezTo>
                <a:cubicBezTo>
                  <a:pt x="-2597" y="392229"/>
                  <a:pt x="12180" y="437860"/>
                  <a:pt x="0" y="401320"/>
                </a:cubicBezTo>
                <a:cubicBezTo>
                  <a:pt x="1693" y="362373"/>
                  <a:pt x="-848" y="323010"/>
                  <a:pt x="5080" y="284480"/>
                </a:cubicBezTo>
                <a:cubicBezTo>
                  <a:pt x="6172" y="277379"/>
                  <a:pt x="15721" y="274759"/>
                  <a:pt x="20320" y="269240"/>
                </a:cubicBezTo>
                <a:cubicBezTo>
                  <a:pt x="61444" y="219891"/>
                  <a:pt x="-2177" y="286415"/>
                  <a:pt x="45720" y="243840"/>
                </a:cubicBezTo>
                <a:cubicBezTo>
                  <a:pt x="56459" y="234294"/>
                  <a:pt x="64245" y="221330"/>
                  <a:pt x="76200" y="213360"/>
                </a:cubicBezTo>
                <a:cubicBezTo>
                  <a:pt x="94590" y="201100"/>
                  <a:pt x="88710" y="208661"/>
                  <a:pt x="96520" y="19304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/>
          <p:cNvSpPr/>
          <p:nvPr/>
        </p:nvSpPr>
        <p:spPr>
          <a:xfrm rot="5400000">
            <a:off x="2565370" y="3373912"/>
            <a:ext cx="349807" cy="3650111"/>
          </a:xfrm>
          <a:custGeom>
            <a:avLst/>
            <a:gdLst>
              <a:gd name="connsiteX0" fmla="*/ 822960 w 1950720"/>
              <a:gd name="connsiteY0" fmla="*/ 885 h 1829685"/>
              <a:gd name="connsiteX1" fmla="*/ 1158240 w 1950720"/>
              <a:gd name="connsiteY1" fmla="*/ 16125 h 1829685"/>
              <a:gd name="connsiteX2" fmla="*/ 1234440 w 1950720"/>
              <a:gd name="connsiteY2" fmla="*/ 46605 h 1829685"/>
              <a:gd name="connsiteX3" fmla="*/ 1325880 w 1950720"/>
              <a:gd name="connsiteY3" fmla="*/ 61845 h 1829685"/>
              <a:gd name="connsiteX4" fmla="*/ 1402080 w 1950720"/>
              <a:gd name="connsiteY4" fmla="*/ 77085 h 1829685"/>
              <a:gd name="connsiteX5" fmla="*/ 1432560 w 1950720"/>
              <a:gd name="connsiteY5" fmla="*/ 122805 h 1829685"/>
              <a:gd name="connsiteX6" fmla="*/ 1539240 w 1950720"/>
              <a:gd name="connsiteY6" fmla="*/ 199005 h 1829685"/>
              <a:gd name="connsiteX7" fmla="*/ 1569720 w 1950720"/>
              <a:gd name="connsiteY7" fmla="*/ 244725 h 1829685"/>
              <a:gd name="connsiteX8" fmla="*/ 1676400 w 1950720"/>
              <a:gd name="connsiteY8" fmla="*/ 305685 h 1829685"/>
              <a:gd name="connsiteX9" fmla="*/ 1752600 w 1950720"/>
              <a:gd name="connsiteY9" fmla="*/ 412365 h 1829685"/>
              <a:gd name="connsiteX10" fmla="*/ 1783080 w 1950720"/>
              <a:gd name="connsiteY10" fmla="*/ 473325 h 1829685"/>
              <a:gd name="connsiteX11" fmla="*/ 1828800 w 1950720"/>
              <a:gd name="connsiteY11" fmla="*/ 519045 h 1829685"/>
              <a:gd name="connsiteX12" fmla="*/ 1874520 w 1950720"/>
              <a:gd name="connsiteY12" fmla="*/ 640965 h 1829685"/>
              <a:gd name="connsiteX13" fmla="*/ 1920240 w 1950720"/>
              <a:gd name="connsiteY13" fmla="*/ 732405 h 1829685"/>
              <a:gd name="connsiteX14" fmla="*/ 1950720 w 1950720"/>
              <a:gd name="connsiteY14" fmla="*/ 839085 h 1829685"/>
              <a:gd name="connsiteX15" fmla="*/ 1935480 w 1950720"/>
              <a:gd name="connsiteY15" fmla="*/ 930525 h 1829685"/>
              <a:gd name="connsiteX16" fmla="*/ 1920240 w 1950720"/>
              <a:gd name="connsiteY16" fmla="*/ 1052445 h 1829685"/>
              <a:gd name="connsiteX17" fmla="*/ 1889760 w 1950720"/>
              <a:gd name="connsiteY17" fmla="*/ 1128645 h 1829685"/>
              <a:gd name="connsiteX18" fmla="*/ 1844040 w 1950720"/>
              <a:gd name="connsiteY18" fmla="*/ 1265805 h 1829685"/>
              <a:gd name="connsiteX19" fmla="*/ 1783080 w 1950720"/>
              <a:gd name="connsiteY19" fmla="*/ 1372485 h 1829685"/>
              <a:gd name="connsiteX20" fmla="*/ 1752600 w 1950720"/>
              <a:gd name="connsiteY20" fmla="*/ 1448685 h 1829685"/>
              <a:gd name="connsiteX21" fmla="*/ 1706880 w 1950720"/>
              <a:gd name="connsiteY21" fmla="*/ 1463925 h 1829685"/>
              <a:gd name="connsiteX22" fmla="*/ 1630680 w 1950720"/>
              <a:gd name="connsiteY22" fmla="*/ 1524885 h 1829685"/>
              <a:gd name="connsiteX23" fmla="*/ 1600200 w 1950720"/>
              <a:gd name="connsiteY23" fmla="*/ 1570605 h 1829685"/>
              <a:gd name="connsiteX24" fmla="*/ 1417320 w 1950720"/>
              <a:gd name="connsiteY24" fmla="*/ 1662045 h 1829685"/>
              <a:gd name="connsiteX25" fmla="*/ 1310640 w 1950720"/>
              <a:gd name="connsiteY25" fmla="*/ 1707765 h 1829685"/>
              <a:gd name="connsiteX26" fmla="*/ 1051560 w 1950720"/>
              <a:gd name="connsiteY26" fmla="*/ 1768725 h 1829685"/>
              <a:gd name="connsiteX27" fmla="*/ 944880 w 1950720"/>
              <a:gd name="connsiteY27" fmla="*/ 1799205 h 1829685"/>
              <a:gd name="connsiteX28" fmla="*/ 853440 w 1950720"/>
              <a:gd name="connsiteY28" fmla="*/ 1829685 h 1829685"/>
              <a:gd name="connsiteX29" fmla="*/ 563880 w 1950720"/>
              <a:gd name="connsiteY29" fmla="*/ 1814445 h 1829685"/>
              <a:gd name="connsiteX30" fmla="*/ 548640 w 1950720"/>
              <a:gd name="connsiteY30" fmla="*/ 1768725 h 1829685"/>
              <a:gd name="connsiteX31" fmla="*/ 472440 w 1950720"/>
              <a:gd name="connsiteY31" fmla="*/ 1662045 h 1829685"/>
              <a:gd name="connsiteX32" fmla="*/ 426720 w 1950720"/>
              <a:gd name="connsiteY32" fmla="*/ 1646805 h 1829685"/>
              <a:gd name="connsiteX33" fmla="*/ 304800 w 1950720"/>
              <a:gd name="connsiteY33" fmla="*/ 1494405 h 1829685"/>
              <a:gd name="connsiteX34" fmla="*/ 243840 w 1950720"/>
              <a:gd name="connsiteY34" fmla="*/ 1433445 h 1829685"/>
              <a:gd name="connsiteX35" fmla="*/ 167640 w 1950720"/>
              <a:gd name="connsiteY35" fmla="*/ 1342005 h 1829685"/>
              <a:gd name="connsiteX36" fmla="*/ 152400 w 1950720"/>
              <a:gd name="connsiteY36" fmla="*/ 1281045 h 1829685"/>
              <a:gd name="connsiteX37" fmla="*/ 60960 w 1950720"/>
              <a:gd name="connsiteY37" fmla="*/ 1174365 h 1829685"/>
              <a:gd name="connsiteX38" fmla="*/ 45720 w 1950720"/>
              <a:gd name="connsiteY38" fmla="*/ 1128645 h 1829685"/>
              <a:gd name="connsiteX39" fmla="*/ 15240 w 1950720"/>
              <a:gd name="connsiteY39" fmla="*/ 1082925 h 1829685"/>
              <a:gd name="connsiteX40" fmla="*/ 0 w 1950720"/>
              <a:gd name="connsiteY40" fmla="*/ 915285 h 1829685"/>
              <a:gd name="connsiteX41" fmla="*/ 15240 w 1950720"/>
              <a:gd name="connsiteY41" fmla="*/ 625725 h 1829685"/>
              <a:gd name="connsiteX42" fmla="*/ 30480 w 1950720"/>
              <a:gd name="connsiteY42" fmla="*/ 549525 h 1829685"/>
              <a:gd name="connsiteX43" fmla="*/ 76200 w 1950720"/>
              <a:gd name="connsiteY43" fmla="*/ 503805 h 1829685"/>
              <a:gd name="connsiteX44" fmla="*/ 91440 w 1950720"/>
              <a:gd name="connsiteY44" fmla="*/ 442845 h 1829685"/>
              <a:gd name="connsiteX45" fmla="*/ 137160 w 1950720"/>
              <a:gd name="connsiteY45" fmla="*/ 427605 h 1829685"/>
              <a:gd name="connsiteX46" fmla="*/ 167640 w 1950720"/>
              <a:gd name="connsiteY46" fmla="*/ 381885 h 1829685"/>
              <a:gd name="connsiteX47" fmla="*/ 182880 w 1950720"/>
              <a:gd name="connsiteY47" fmla="*/ 336165 h 1829685"/>
              <a:gd name="connsiteX48" fmla="*/ 259080 w 1950720"/>
              <a:gd name="connsiteY48" fmla="*/ 214245 h 1829685"/>
              <a:gd name="connsiteX49" fmla="*/ 396240 w 1950720"/>
              <a:gd name="connsiteY49" fmla="*/ 138045 h 1829685"/>
              <a:gd name="connsiteX50" fmla="*/ 441960 w 1950720"/>
              <a:gd name="connsiteY50" fmla="*/ 107565 h 1829685"/>
              <a:gd name="connsiteX51" fmla="*/ 518160 w 1950720"/>
              <a:gd name="connsiteY51" fmla="*/ 92325 h 1829685"/>
              <a:gd name="connsiteX52" fmla="*/ 594360 w 1950720"/>
              <a:gd name="connsiteY52" fmla="*/ 61845 h 1829685"/>
              <a:gd name="connsiteX53" fmla="*/ 822960 w 1950720"/>
              <a:gd name="connsiteY53" fmla="*/ 31365 h 1829685"/>
              <a:gd name="connsiteX54" fmla="*/ 929640 w 1950720"/>
              <a:gd name="connsiteY54" fmla="*/ 885 h 1829685"/>
              <a:gd name="connsiteX55" fmla="*/ 960120 w 1950720"/>
              <a:gd name="connsiteY55" fmla="*/ 885 h 1829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950720" h="1829685">
                <a:moveTo>
                  <a:pt x="822960" y="885"/>
                </a:moveTo>
                <a:cubicBezTo>
                  <a:pt x="934720" y="5965"/>
                  <a:pt x="1047049" y="3770"/>
                  <a:pt x="1158240" y="16125"/>
                </a:cubicBezTo>
                <a:cubicBezTo>
                  <a:pt x="1185429" y="19146"/>
                  <a:pt x="1208047" y="39407"/>
                  <a:pt x="1234440" y="46605"/>
                </a:cubicBezTo>
                <a:cubicBezTo>
                  <a:pt x="1264252" y="54735"/>
                  <a:pt x="1295478" y="56317"/>
                  <a:pt x="1325880" y="61845"/>
                </a:cubicBezTo>
                <a:cubicBezTo>
                  <a:pt x="1351365" y="66479"/>
                  <a:pt x="1376680" y="72005"/>
                  <a:pt x="1402080" y="77085"/>
                </a:cubicBezTo>
                <a:cubicBezTo>
                  <a:pt x="1412240" y="92325"/>
                  <a:pt x="1419608" y="109853"/>
                  <a:pt x="1432560" y="122805"/>
                </a:cubicBezTo>
                <a:cubicBezTo>
                  <a:pt x="1451463" y="141708"/>
                  <a:pt x="1513280" y="181698"/>
                  <a:pt x="1539240" y="199005"/>
                </a:cubicBezTo>
                <a:cubicBezTo>
                  <a:pt x="1549400" y="214245"/>
                  <a:pt x="1556768" y="231773"/>
                  <a:pt x="1569720" y="244725"/>
                </a:cubicBezTo>
                <a:cubicBezTo>
                  <a:pt x="1615852" y="290857"/>
                  <a:pt x="1624089" y="288248"/>
                  <a:pt x="1676400" y="305685"/>
                </a:cubicBezTo>
                <a:cubicBezTo>
                  <a:pt x="1696026" y="331853"/>
                  <a:pt x="1734772" y="381166"/>
                  <a:pt x="1752600" y="412365"/>
                </a:cubicBezTo>
                <a:cubicBezTo>
                  <a:pt x="1763872" y="432090"/>
                  <a:pt x="1769875" y="454838"/>
                  <a:pt x="1783080" y="473325"/>
                </a:cubicBezTo>
                <a:cubicBezTo>
                  <a:pt x="1795607" y="490863"/>
                  <a:pt x="1816273" y="501507"/>
                  <a:pt x="1828800" y="519045"/>
                </a:cubicBezTo>
                <a:cubicBezTo>
                  <a:pt x="1877603" y="587369"/>
                  <a:pt x="1845513" y="568447"/>
                  <a:pt x="1874520" y="640965"/>
                </a:cubicBezTo>
                <a:cubicBezTo>
                  <a:pt x="1887176" y="672605"/>
                  <a:pt x="1906400" y="701264"/>
                  <a:pt x="1920240" y="732405"/>
                </a:cubicBezTo>
                <a:cubicBezTo>
                  <a:pt x="1932733" y="760515"/>
                  <a:pt x="1943801" y="811409"/>
                  <a:pt x="1950720" y="839085"/>
                </a:cubicBezTo>
                <a:cubicBezTo>
                  <a:pt x="1945640" y="869565"/>
                  <a:pt x="1939850" y="899935"/>
                  <a:pt x="1935480" y="930525"/>
                </a:cubicBezTo>
                <a:cubicBezTo>
                  <a:pt x="1929688" y="971070"/>
                  <a:pt x="1929449" y="1012538"/>
                  <a:pt x="1920240" y="1052445"/>
                </a:cubicBezTo>
                <a:cubicBezTo>
                  <a:pt x="1914089" y="1079101"/>
                  <a:pt x="1898961" y="1102882"/>
                  <a:pt x="1889760" y="1128645"/>
                </a:cubicBezTo>
                <a:cubicBezTo>
                  <a:pt x="1873551" y="1174030"/>
                  <a:pt x="1853491" y="1218548"/>
                  <a:pt x="1844040" y="1265805"/>
                </a:cubicBezTo>
                <a:cubicBezTo>
                  <a:pt x="1825208" y="1359966"/>
                  <a:pt x="1850353" y="1327637"/>
                  <a:pt x="1783080" y="1372485"/>
                </a:cubicBezTo>
                <a:cubicBezTo>
                  <a:pt x="1772920" y="1397885"/>
                  <a:pt x="1770113" y="1427669"/>
                  <a:pt x="1752600" y="1448685"/>
                </a:cubicBezTo>
                <a:cubicBezTo>
                  <a:pt x="1742316" y="1461026"/>
                  <a:pt x="1720503" y="1455411"/>
                  <a:pt x="1706880" y="1463925"/>
                </a:cubicBezTo>
                <a:cubicBezTo>
                  <a:pt x="1679296" y="1481165"/>
                  <a:pt x="1653681" y="1501884"/>
                  <a:pt x="1630680" y="1524885"/>
                </a:cubicBezTo>
                <a:cubicBezTo>
                  <a:pt x="1617728" y="1537837"/>
                  <a:pt x="1613984" y="1558544"/>
                  <a:pt x="1600200" y="1570605"/>
                </a:cubicBezTo>
                <a:cubicBezTo>
                  <a:pt x="1369989" y="1772039"/>
                  <a:pt x="1641776" y="1512407"/>
                  <a:pt x="1417320" y="1662045"/>
                </a:cubicBezTo>
                <a:cubicBezTo>
                  <a:pt x="1343108" y="1711520"/>
                  <a:pt x="1402022" y="1679647"/>
                  <a:pt x="1310640" y="1707765"/>
                </a:cubicBezTo>
                <a:cubicBezTo>
                  <a:pt x="1109922" y="1769524"/>
                  <a:pt x="1242295" y="1744883"/>
                  <a:pt x="1051560" y="1768725"/>
                </a:cubicBezTo>
                <a:cubicBezTo>
                  <a:pt x="1016000" y="1778885"/>
                  <a:pt x="980228" y="1788329"/>
                  <a:pt x="944880" y="1799205"/>
                </a:cubicBezTo>
                <a:cubicBezTo>
                  <a:pt x="914172" y="1808654"/>
                  <a:pt x="853440" y="1829685"/>
                  <a:pt x="853440" y="1829685"/>
                </a:cubicBezTo>
                <a:cubicBezTo>
                  <a:pt x="756920" y="1824605"/>
                  <a:pt x="658657" y="1833400"/>
                  <a:pt x="563880" y="1814445"/>
                </a:cubicBezTo>
                <a:cubicBezTo>
                  <a:pt x="548128" y="1811295"/>
                  <a:pt x="555824" y="1783093"/>
                  <a:pt x="548640" y="1768725"/>
                </a:cubicBezTo>
                <a:cubicBezTo>
                  <a:pt x="540698" y="1752841"/>
                  <a:pt x="478357" y="1666976"/>
                  <a:pt x="472440" y="1662045"/>
                </a:cubicBezTo>
                <a:cubicBezTo>
                  <a:pt x="460099" y="1651761"/>
                  <a:pt x="441960" y="1651885"/>
                  <a:pt x="426720" y="1646805"/>
                </a:cubicBezTo>
                <a:cubicBezTo>
                  <a:pt x="395577" y="1553376"/>
                  <a:pt x="422839" y="1612444"/>
                  <a:pt x="304800" y="1494405"/>
                </a:cubicBezTo>
                <a:cubicBezTo>
                  <a:pt x="284480" y="1474085"/>
                  <a:pt x="259780" y="1457355"/>
                  <a:pt x="243840" y="1433445"/>
                </a:cubicBezTo>
                <a:cubicBezTo>
                  <a:pt x="201405" y="1369792"/>
                  <a:pt x="226312" y="1400677"/>
                  <a:pt x="167640" y="1342005"/>
                </a:cubicBezTo>
                <a:cubicBezTo>
                  <a:pt x="162560" y="1321685"/>
                  <a:pt x="160651" y="1300297"/>
                  <a:pt x="152400" y="1281045"/>
                </a:cubicBezTo>
                <a:cubicBezTo>
                  <a:pt x="134992" y="1240427"/>
                  <a:pt x="89353" y="1202758"/>
                  <a:pt x="60960" y="1174365"/>
                </a:cubicBezTo>
                <a:cubicBezTo>
                  <a:pt x="55880" y="1159125"/>
                  <a:pt x="52904" y="1143013"/>
                  <a:pt x="45720" y="1128645"/>
                </a:cubicBezTo>
                <a:cubicBezTo>
                  <a:pt x="37529" y="1112262"/>
                  <a:pt x="19078" y="1100835"/>
                  <a:pt x="15240" y="1082925"/>
                </a:cubicBezTo>
                <a:cubicBezTo>
                  <a:pt x="3483" y="1028060"/>
                  <a:pt x="5080" y="971165"/>
                  <a:pt x="0" y="915285"/>
                </a:cubicBezTo>
                <a:cubicBezTo>
                  <a:pt x="5080" y="818765"/>
                  <a:pt x="7213" y="722045"/>
                  <a:pt x="15240" y="625725"/>
                </a:cubicBezTo>
                <a:cubicBezTo>
                  <a:pt x="17391" y="599911"/>
                  <a:pt x="18896" y="572693"/>
                  <a:pt x="30480" y="549525"/>
                </a:cubicBezTo>
                <a:cubicBezTo>
                  <a:pt x="40119" y="530248"/>
                  <a:pt x="60960" y="519045"/>
                  <a:pt x="76200" y="503805"/>
                </a:cubicBezTo>
                <a:cubicBezTo>
                  <a:pt x="81280" y="483485"/>
                  <a:pt x="78356" y="459201"/>
                  <a:pt x="91440" y="442845"/>
                </a:cubicBezTo>
                <a:cubicBezTo>
                  <a:pt x="101475" y="430301"/>
                  <a:pt x="124616" y="437640"/>
                  <a:pt x="137160" y="427605"/>
                </a:cubicBezTo>
                <a:cubicBezTo>
                  <a:pt x="151463" y="416163"/>
                  <a:pt x="159449" y="398268"/>
                  <a:pt x="167640" y="381885"/>
                </a:cubicBezTo>
                <a:cubicBezTo>
                  <a:pt x="174824" y="367517"/>
                  <a:pt x="176552" y="350930"/>
                  <a:pt x="182880" y="336165"/>
                </a:cubicBezTo>
                <a:cubicBezTo>
                  <a:pt x="198730" y="299181"/>
                  <a:pt x="228786" y="241173"/>
                  <a:pt x="259080" y="214245"/>
                </a:cubicBezTo>
                <a:cubicBezTo>
                  <a:pt x="382642" y="104412"/>
                  <a:pt x="307542" y="182394"/>
                  <a:pt x="396240" y="138045"/>
                </a:cubicBezTo>
                <a:cubicBezTo>
                  <a:pt x="412623" y="129854"/>
                  <a:pt x="424810" y="113996"/>
                  <a:pt x="441960" y="107565"/>
                </a:cubicBezTo>
                <a:cubicBezTo>
                  <a:pt x="466214" y="98470"/>
                  <a:pt x="493349" y="99768"/>
                  <a:pt x="518160" y="92325"/>
                </a:cubicBezTo>
                <a:cubicBezTo>
                  <a:pt x="544363" y="84464"/>
                  <a:pt x="567820" y="68480"/>
                  <a:pt x="594360" y="61845"/>
                </a:cubicBezTo>
                <a:cubicBezTo>
                  <a:pt x="621392" y="55087"/>
                  <a:pt x="802437" y="34785"/>
                  <a:pt x="822960" y="31365"/>
                </a:cubicBezTo>
                <a:cubicBezTo>
                  <a:pt x="1050221" y="-6512"/>
                  <a:pt x="748455" y="37122"/>
                  <a:pt x="929640" y="885"/>
                </a:cubicBezTo>
                <a:cubicBezTo>
                  <a:pt x="939603" y="-1108"/>
                  <a:pt x="949960" y="885"/>
                  <a:pt x="960120" y="885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328" y="4534226"/>
            <a:ext cx="670417" cy="729563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133" y="7339606"/>
            <a:ext cx="704795" cy="704795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03662">
            <a:off x="475110" y="90324"/>
            <a:ext cx="1402450" cy="1082455"/>
          </a:xfrm>
          <a:prstGeom prst="rect">
            <a:avLst/>
          </a:prstGeom>
        </p:spPr>
      </p:pic>
      <p:sp>
        <p:nvSpPr>
          <p:cNvPr id="46" name="テキスト ボックス 45"/>
          <p:cNvSpPr txBox="1"/>
          <p:nvPr/>
        </p:nvSpPr>
        <p:spPr>
          <a:xfrm>
            <a:off x="600767" y="8331861"/>
            <a:ext cx="51260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キッズマネースクール福島　たんぽぽ校</a:t>
            </a:r>
          </a:p>
          <a:p>
            <a:r>
              <a:rPr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</a:p>
        </p:txBody>
      </p:sp>
      <p:pic>
        <p:nvPicPr>
          <p:cNvPr id="47" name="図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063" y="203062"/>
            <a:ext cx="1547183" cy="874559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915219" y="2914943"/>
            <a:ext cx="561731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　時間　</a:t>
            </a:r>
            <a:r>
              <a:rPr kumimoji="1" lang="en-US" altLang="ja-JP" sz="4000" b="1" dirty="0"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10</a:t>
            </a:r>
            <a:r>
              <a:rPr kumimoji="1" lang="ja-JP" altLang="en-US" sz="4000" b="1" dirty="0"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：</a:t>
            </a:r>
            <a:r>
              <a:rPr kumimoji="1" lang="en-US" altLang="ja-JP" sz="4000" b="1" dirty="0"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00</a:t>
            </a:r>
            <a:r>
              <a:rPr kumimoji="1" lang="ja-JP" altLang="en-US" sz="4000" b="1" dirty="0"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～</a:t>
            </a:r>
            <a:r>
              <a:rPr kumimoji="1" lang="en-US" altLang="ja-JP" sz="4000" b="1" dirty="0"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1</a:t>
            </a:r>
            <a:r>
              <a:rPr lang="en-US" altLang="ja-JP" sz="4000" b="1" dirty="0"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2</a:t>
            </a:r>
            <a:r>
              <a:rPr kumimoji="1" lang="ja-JP" altLang="en-US" sz="4000" b="1" dirty="0"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：</a:t>
            </a:r>
            <a:r>
              <a:rPr kumimoji="1" lang="en-US" altLang="ja-JP" sz="4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00</a:t>
            </a:r>
          </a:p>
          <a:p>
            <a:endParaRPr kumimoji="1" lang="en-US" altLang="ja-JP" sz="11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1" y="3465263"/>
            <a:ext cx="975905" cy="1309861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2947" y="1280033"/>
            <a:ext cx="5847356" cy="794109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08555" y="2295841"/>
            <a:ext cx="3190066" cy="279909"/>
          </a:xfrm>
          <a:prstGeom prst="rect">
            <a:avLst/>
          </a:prstGeom>
        </p:spPr>
      </p:pic>
      <p:grpSp>
        <p:nvGrpSpPr>
          <p:cNvPr id="54" name="グループ化 53"/>
          <p:cNvGrpSpPr/>
          <p:nvPr/>
        </p:nvGrpSpPr>
        <p:grpSpPr>
          <a:xfrm>
            <a:off x="612492" y="5560616"/>
            <a:ext cx="1569660" cy="492264"/>
            <a:chOff x="463687" y="5720623"/>
            <a:chExt cx="1569660" cy="492264"/>
          </a:xfrm>
        </p:grpSpPr>
        <p:sp>
          <p:nvSpPr>
            <p:cNvPr id="13" name="テキスト ボックス 12"/>
            <p:cNvSpPr txBox="1"/>
            <p:nvPr/>
          </p:nvSpPr>
          <p:spPr>
            <a:xfrm>
              <a:off x="463687" y="5935888"/>
              <a:ext cx="15696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latin typeface="さなフォン飾V2.64" panose="02000609000000000000" pitchFamily="1" charset="-128"/>
                  <a:ea typeface="さなフォン飾V2.64" panose="02000609000000000000" pitchFamily="1" charset="-128"/>
                </a:rPr>
                <a:t>お金の大切さを学ぶ</a:t>
              </a:r>
              <a:endParaRPr kumimoji="1" lang="ja-JP" altLang="en-US" sz="1200" dirty="0">
                <a:latin typeface="さなフォン飾V2.64" panose="02000609000000000000" pitchFamily="1" charset="-128"/>
                <a:ea typeface="さなフォン飾V2.64" panose="02000609000000000000" pitchFamily="1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948140" y="5720623"/>
              <a:ext cx="44806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さなフォン飾V2.64" panose="02000609000000000000" pitchFamily="1" charset="-128"/>
                  <a:ea typeface="さなフォン飾V2.64" panose="02000609000000000000" pitchFamily="1" charset="-128"/>
                </a:rPr>
                <a:t>①</a:t>
              </a:r>
            </a:p>
          </p:txBody>
        </p:sp>
      </p:grpSp>
      <p:grpSp>
        <p:nvGrpSpPr>
          <p:cNvPr id="55" name="グループ化 54"/>
          <p:cNvGrpSpPr/>
          <p:nvPr/>
        </p:nvGrpSpPr>
        <p:grpSpPr>
          <a:xfrm>
            <a:off x="3028825" y="5621993"/>
            <a:ext cx="954107" cy="464214"/>
            <a:chOff x="2664304" y="5726945"/>
            <a:chExt cx="954107" cy="464214"/>
          </a:xfrm>
        </p:grpSpPr>
        <p:sp>
          <p:nvSpPr>
            <p:cNvPr id="67" name="テキスト ボックス 66"/>
            <p:cNvSpPr txBox="1"/>
            <p:nvPr/>
          </p:nvSpPr>
          <p:spPr>
            <a:xfrm>
              <a:off x="2664304" y="5914160"/>
              <a:ext cx="9541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latin typeface="さなフォン飾V2.64" panose="02000609000000000000" pitchFamily="1" charset="-128"/>
                  <a:ea typeface="さなフォン飾V2.64" panose="02000609000000000000" pitchFamily="1" charset="-128"/>
                </a:rPr>
                <a:t>親への感謝</a:t>
              </a:r>
              <a:endParaRPr kumimoji="1" lang="ja-JP" altLang="en-US" sz="1200" dirty="0">
                <a:latin typeface="さなフォン飾V2.64" panose="02000609000000000000" pitchFamily="1" charset="-128"/>
                <a:ea typeface="さなフォン飾V2.64" panose="02000609000000000000" pitchFamily="1" charset="-128"/>
              </a:endParaRPr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2909263" y="5726945"/>
              <a:ext cx="44806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さなフォン飾V2.64" panose="02000609000000000000" pitchFamily="1" charset="-128"/>
                  <a:ea typeface="さなフォン飾V2.64" panose="02000609000000000000" pitchFamily="1" charset="-128"/>
                </a:rPr>
                <a:t>②</a:t>
              </a:r>
              <a:endParaRPr kumimoji="1" lang="ja-JP" altLang="en-US" sz="1100" dirty="0">
                <a:latin typeface="さなフォン飾V2.64" panose="02000609000000000000" pitchFamily="1" charset="-128"/>
                <a:ea typeface="さなフォン飾V2.64" panose="02000609000000000000" pitchFamily="1" charset="-128"/>
              </a:endParaRPr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4795760" y="5578996"/>
            <a:ext cx="1454244" cy="581672"/>
            <a:chOff x="4259574" y="5303181"/>
            <a:chExt cx="1454244" cy="581672"/>
          </a:xfrm>
        </p:grpSpPr>
        <p:sp>
          <p:nvSpPr>
            <p:cNvPr id="68" name="テキスト ボックス 67"/>
            <p:cNvSpPr txBox="1"/>
            <p:nvPr/>
          </p:nvSpPr>
          <p:spPr>
            <a:xfrm>
              <a:off x="4259574" y="5453966"/>
              <a:ext cx="145424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100" dirty="0">
                  <a:latin typeface="さなフォン飾V2.64" panose="02000609000000000000" pitchFamily="1" charset="-128"/>
                  <a:ea typeface="さなフォン飾V2.64" panose="02000609000000000000" pitchFamily="1" charset="-128"/>
                </a:rPr>
                <a:t>お金はありがとうと</a:t>
              </a:r>
              <a:endParaRPr lang="en-US" altLang="ja-JP" sz="1100" dirty="0">
                <a:latin typeface="さなフォン飾V2.64" panose="02000609000000000000" pitchFamily="1" charset="-128"/>
                <a:ea typeface="さなフォン飾V2.64" panose="02000609000000000000" pitchFamily="1" charset="-128"/>
              </a:endParaRPr>
            </a:p>
            <a:p>
              <a:r>
                <a:rPr lang="ja-JP" altLang="en-US" sz="1100" dirty="0">
                  <a:latin typeface="さなフォン飾V2.64" panose="02000609000000000000" pitchFamily="1" charset="-128"/>
                  <a:ea typeface="さなフォン飾V2.64" panose="02000609000000000000" pitchFamily="1" charset="-128"/>
                </a:rPr>
                <a:t>　交換するもの</a:t>
              </a:r>
              <a:endParaRPr kumimoji="1" lang="ja-JP" altLang="en-US" sz="1100" dirty="0">
                <a:latin typeface="さなフォン飾V2.64" panose="02000609000000000000" pitchFamily="1" charset="-128"/>
                <a:ea typeface="さなフォン飾V2.64" panose="02000609000000000000" pitchFamily="1" charset="-128"/>
              </a:endParaRP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4705231" y="5303181"/>
              <a:ext cx="44806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さなフォン飾V2.64" panose="02000609000000000000" pitchFamily="1" charset="-128"/>
                  <a:ea typeface="さなフォン飾V2.64" panose="02000609000000000000" pitchFamily="1" charset="-128"/>
                </a:rPr>
                <a:t>③</a:t>
              </a:r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1458863" y="4977743"/>
            <a:ext cx="2842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FF0000"/>
                </a:solidFill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～学べる</a:t>
            </a:r>
            <a:r>
              <a:rPr kumimoji="1" lang="en-US" altLang="ja-JP" sz="2000" b="1" dirty="0">
                <a:solidFill>
                  <a:srgbClr val="FF0000"/>
                </a:solidFill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3</a:t>
            </a:r>
            <a:r>
              <a:rPr kumimoji="1" lang="ja-JP" altLang="en-US" sz="2000" b="1" dirty="0">
                <a:solidFill>
                  <a:srgbClr val="FF0000"/>
                </a:solidFill>
                <a:latin typeface="さなフォン飾V2.64" panose="02000609000000000000" pitchFamily="1" charset="-128"/>
                <a:ea typeface="さなフォン飾V2.64" panose="02000609000000000000" pitchFamily="1" charset="-128"/>
              </a:rPr>
              <a:t>つのこと～</a:t>
            </a:r>
          </a:p>
        </p:txBody>
      </p:sp>
      <p:pic>
        <p:nvPicPr>
          <p:cNvPr id="38" name="図 3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251" y="5080576"/>
            <a:ext cx="342362" cy="342362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583" y="5009848"/>
            <a:ext cx="483311" cy="483311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612492" y="9049865"/>
            <a:ext cx="365579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一般社団法人 日本こどもの生き抜く力育成協会　推奨</a:t>
            </a:r>
            <a:endParaRPr lang="ja-JP" altLang="en-US" sz="1100" dirty="0"/>
          </a:p>
        </p:txBody>
      </p:sp>
      <p:pic>
        <p:nvPicPr>
          <p:cNvPr id="92" name="図 1">
            <a:extLst>
              <a:ext uri="{FF2B5EF4-FFF2-40B4-BE49-F238E27FC236}">
                <a16:creationId xmlns:a16="http://schemas.microsoft.com/office/drawing/2014/main" id="{4754C971-350C-41CD-9D68-8FA3A173B03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75" y="6499555"/>
            <a:ext cx="737945" cy="1865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" name="図 11">
            <a:extLst>
              <a:ext uri="{FF2B5EF4-FFF2-40B4-BE49-F238E27FC236}">
                <a16:creationId xmlns:a16="http://schemas.microsoft.com/office/drawing/2014/main" id="{38AE32B9-7409-4141-91BF-EB0819C44BB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946" y="6375284"/>
            <a:ext cx="1065968" cy="1938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図 5">
            <a:extLst>
              <a:ext uri="{FF2B5EF4-FFF2-40B4-BE49-F238E27FC236}">
                <a16:creationId xmlns:a16="http://schemas.microsoft.com/office/drawing/2014/main" id="{CEB5C845-BA5C-4AEA-BC1C-CCB8EE1CEA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965" y="6364506"/>
            <a:ext cx="994198" cy="1912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" name="図 6">
            <a:extLst>
              <a:ext uri="{FF2B5EF4-FFF2-40B4-BE49-F238E27FC236}">
                <a16:creationId xmlns:a16="http://schemas.microsoft.com/office/drawing/2014/main" id="{88A3176B-0233-4EDC-A132-55478166186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346" y="6345064"/>
            <a:ext cx="768663" cy="1967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765DC21-28C8-1246-C8AD-93ADF0080CB9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7893" flipV="1">
            <a:off x="5448619" y="8617347"/>
            <a:ext cx="1194743" cy="1121390"/>
          </a:xfrm>
          <a:prstGeom prst="rect">
            <a:avLst/>
          </a:prstGeom>
        </p:spPr>
      </p:pic>
      <p:pic>
        <p:nvPicPr>
          <p:cNvPr id="94" name="図 12">
            <a:extLst>
              <a:ext uri="{FF2B5EF4-FFF2-40B4-BE49-F238E27FC236}">
                <a16:creationId xmlns:a16="http://schemas.microsoft.com/office/drawing/2014/main" id="{4DD03D25-4AB5-4989-824E-09054184415F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8" t="13483" r="16859" b="4633"/>
          <a:stretch/>
        </p:blipFill>
        <p:spPr bwMode="auto">
          <a:xfrm>
            <a:off x="2384804" y="6194681"/>
            <a:ext cx="1083566" cy="208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2A5E5FE-B78E-BD1E-D947-0E0EB2229451}"/>
              </a:ext>
            </a:extLst>
          </p:cNvPr>
          <p:cNvSpPr txBox="1"/>
          <p:nvPr/>
        </p:nvSpPr>
        <p:spPr>
          <a:xfrm>
            <a:off x="2238789" y="9513897"/>
            <a:ext cx="4021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郡山市教育委員会後援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C0E01A3-4E2F-7CEE-06FD-E83F8F12A4D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75" y="5120564"/>
            <a:ext cx="342362" cy="34236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E3A2CA-05A6-8A61-8555-FABF0C63CE85}"/>
              </a:ext>
            </a:extLst>
          </p:cNvPr>
          <p:cNvSpPr txBox="1"/>
          <p:nvPr/>
        </p:nvSpPr>
        <p:spPr>
          <a:xfrm>
            <a:off x="1135178" y="535104"/>
            <a:ext cx="3582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　　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FE263A2-8FAC-5FC0-4F33-FF1CFCFC78B4}"/>
              </a:ext>
            </a:extLst>
          </p:cNvPr>
          <p:cNvSpPr txBox="1"/>
          <p:nvPr/>
        </p:nvSpPr>
        <p:spPr>
          <a:xfrm>
            <a:off x="3102444" y="3829792"/>
            <a:ext cx="2138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accent5"/>
                </a:solidFill>
              </a:rPr>
              <a:t>ハサミ</a:t>
            </a:r>
            <a:endParaRPr kumimoji="1" lang="en-US" altLang="ja-JP" b="1" dirty="0">
              <a:solidFill>
                <a:schemeClr val="accent5"/>
              </a:solidFill>
            </a:endParaRPr>
          </a:p>
          <a:p>
            <a:pPr algn="ctr"/>
            <a:r>
              <a:rPr lang="ja-JP" altLang="en-US" b="1" dirty="0">
                <a:solidFill>
                  <a:schemeClr val="accent5"/>
                </a:solidFill>
              </a:rPr>
              <a:t>いろえんぴつ</a:t>
            </a:r>
            <a:endParaRPr lang="en-US" altLang="ja-JP" b="1" dirty="0">
              <a:solidFill>
                <a:schemeClr val="accent5"/>
              </a:solidFill>
            </a:endParaRPr>
          </a:p>
          <a:p>
            <a:pPr algn="ctr"/>
            <a:r>
              <a:rPr kumimoji="1" lang="ja-JP" altLang="en-US" b="1" dirty="0">
                <a:solidFill>
                  <a:schemeClr val="accent5"/>
                </a:solidFill>
              </a:rPr>
              <a:t>けしごむ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E357F6-33DC-858B-768E-7A77DAC413A7}"/>
              </a:ext>
            </a:extLst>
          </p:cNvPr>
          <p:cNvSpPr txBox="1"/>
          <p:nvPr/>
        </p:nvSpPr>
        <p:spPr>
          <a:xfrm>
            <a:off x="2238789" y="4102889"/>
            <a:ext cx="1211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持ち物</a:t>
            </a:r>
            <a:endParaRPr kumimoji="1" lang="ja-JP" altLang="en-US" b="1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235BB5E9-0967-F00E-4F88-5B0F79796445}"/>
              </a:ext>
            </a:extLst>
          </p:cNvPr>
          <p:cNvSpPr/>
          <p:nvPr/>
        </p:nvSpPr>
        <p:spPr>
          <a:xfrm>
            <a:off x="1891124" y="3761387"/>
            <a:ext cx="3798355" cy="969085"/>
          </a:xfrm>
          <a:prstGeom prst="roundRect">
            <a:avLst/>
          </a:prstGeom>
          <a:noFill/>
          <a:ln w="38100"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02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748</TotalTime>
  <Words>63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UD デジタル 教科書体 NK-R</vt:lpstr>
      <vt:lpstr>UD デジタル 教科書体 N-R</vt:lpstr>
      <vt:lpstr>さなフォン飾V2.64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</dc:creator>
  <cp:lastModifiedBy>明美 國分</cp:lastModifiedBy>
  <cp:revision>75</cp:revision>
  <cp:lastPrinted>2024-07-30T21:17:32Z</cp:lastPrinted>
  <dcterms:created xsi:type="dcterms:W3CDTF">2020-05-09T02:58:57Z</dcterms:created>
  <dcterms:modified xsi:type="dcterms:W3CDTF">2025-03-01T23:47:35Z</dcterms:modified>
</cp:coreProperties>
</file>