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6FA"/>
    <a:srgbClr val="E85931"/>
    <a:srgbClr val="002B65"/>
    <a:srgbClr val="1F1F70"/>
    <a:srgbClr val="852F3B"/>
    <a:srgbClr val="C91730"/>
    <a:srgbClr val="531D25"/>
    <a:srgbClr val="C16C5B"/>
    <a:srgbClr val="D1A44B"/>
    <a:srgbClr val="F6A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1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英里 立畠" userId="106b31278f9d7b92" providerId="LiveId" clId="{BB5D8A0D-5B14-4DA1-8F54-F1E952F92878}"/>
    <pc:docChg chg="custSel delSld modSld">
      <pc:chgData name="英里 立畠" userId="106b31278f9d7b92" providerId="LiveId" clId="{BB5D8A0D-5B14-4DA1-8F54-F1E952F92878}" dt="2025-02-10T06:16:02.531" v="210" actId="47"/>
      <pc:docMkLst>
        <pc:docMk/>
      </pc:docMkLst>
      <pc:sldChg chg="del">
        <pc:chgData name="英里 立畠" userId="106b31278f9d7b92" providerId="LiveId" clId="{BB5D8A0D-5B14-4DA1-8F54-F1E952F92878}" dt="2025-02-10T06:16:02.531" v="210" actId="47"/>
        <pc:sldMkLst>
          <pc:docMk/>
          <pc:sldMk cId="2662294355" sldId="279"/>
        </pc:sldMkLst>
      </pc:sldChg>
      <pc:sldChg chg="del">
        <pc:chgData name="英里 立畠" userId="106b31278f9d7b92" providerId="LiveId" clId="{BB5D8A0D-5B14-4DA1-8F54-F1E952F92878}" dt="2025-02-10T03:27:24.852" v="149" actId="47"/>
        <pc:sldMkLst>
          <pc:docMk/>
          <pc:sldMk cId="787905374" sldId="280"/>
        </pc:sldMkLst>
      </pc:sldChg>
      <pc:sldChg chg="addSp delSp modSp mod">
        <pc:chgData name="英里 立畠" userId="106b31278f9d7b92" providerId="LiveId" clId="{BB5D8A0D-5B14-4DA1-8F54-F1E952F92878}" dt="2025-02-10T06:15:55.091" v="209" actId="21"/>
        <pc:sldMkLst>
          <pc:docMk/>
          <pc:sldMk cId="2342363652" sldId="281"/>
        </pc:sldMkLst>
        <pc:spChg chg="add del mod">
          <ac:chgData name="英里 立畠" userId="106b31278f9d7b92" providerId="LiveId" clId="{BB5D8A0D-5B14-4DA1-8F54-F1E952F92878}" dt="2025-02-10T06:15:55.091" v="209" actId="21"/>
          <ac:spMkLst>
            <pc:docMk/>
            <pc:sldMk cId="2342363652" sldId="281"/>
            <ac:spMk id="10" creationId="{B611AF86-DA61-4312-6C96-762EEC93F0F1}"/>
          </ac:spMkLst>
        </pc:spChg>
        <pc:spChg chg="mod">
          <ac:chgData name="英里 立畠" userId="106b31278f9d7b92" providerId="LiveId" clId="{BB5D8A0D-5B14-4DA1-8F54-F1E952F92878}" dt="2025-02-09T17:13:44.612" v="56" actId="20577"/>
          <ac:spMkLst>
            <pc:docMk/>
            <pc:sldMk cId="2342363652" sldId="281"/>
            <ac:spMk id="11" creationId="{8795583C-3F7C-9177-9FFC-CE053C8113C9}"/>
          </ac:spMkLst>
        </pc:spChg>
        <pc:spChg chg="mod">
          <ac:chgData name="英里 立畠" userId="106b31278f9d7b92" providerId="LiveId" clId="{BB5D8A0D-5B14-4DA1-8F54-F1E952F92878}" dt="2025-02-10T03:25:43.818" v="148" actId="20577"/>
          <ac:spMkLst>
            <pc:docMk/>
            <pc:sldMk cId="2342363652" sldId="281"/>
            <ac:spMk id="19" creationId="{41D4BF11-9E89-376B-0313-38A113541E9A}"/>
          </ac:spMkLst>
        </pc:spChg>
        <pc:spChg chg="add del mod">
          <ac:chgData name="英里 立畠" userId="106b31278f9d7b92" providerId="LiveId" clId="{BB5D8A0D-5B14-4DA1-8F54-F1E952F92878}" dt="2025-02-10T06:15:51.081" v="208" actId="21"/>
          <ac:spMkLst>
            <pc:docMk/>
            <pc:sldMk cId="2342363652" sldId="281"/>
            <ac:spMk id="20" creationId="{00F5A8F7-C14F-8CFF-DA00-507C013C41E3}"/>
          </ac:spMkLst>
        </pc:spChg>
        <pc:spChg chg="mod">
          <ac:chgData name="英里 立畠" userId="106b31278f9d7b92" providerId="LiveId" clId="{BB5D8A0D-5B14-4DA1-8F54-F1E952F92878}" dt="2025-02-10T06:15:43.368" v="207" actId="20577"/>
          <ac:spMkLst>
            <pc:docMk/>
            <pc:sldMk cId="2342363652" sldId="281"/>
            <ac:spMk id="21" creationId="{5A535B16-6D4D-1B5B-E423-81FA2B25A1FC}"/>
          </ac:spMkLst>
        </pc:spChg>
        <pc:spChg chg="mod">
          <ac:chgData name="英里 立畠" userId="106b31278f9d7b92" providerId="LiveId" clId="{BB5D8A0D-5B14-4DA1-8F54-F1E952F92878}" dt="2025-02-09T17:16:07.727" v="110" actId="1076"/>
          <ac:spMkLst>
            <pc:docMk/>
            <pc:sldMk cId="2342363652" sldId="281"/>
            <ac:spMk id="22" creationId="{9F139098-9DD3-6C6A-3857-E5DAFCC3A240}"/>
          </ac:spMkLst>
        </pc:spChg>
        <pc:spChg chg="mod">
          <ac:chgData name="英里 立畠" userId="106b31278f9d7b92" providerId="LiveId" clId="{BB5D8A0D-5B14-4DA1-8F54-F1E952F92878}" dt="2025-02-09T17:15:35.418" v="103" actId="1076"/>
          <ac:spMkLst>
            <pc:docMk/>
            <pc:sldMk cId="2342363652" sldId="281"/>
            <ac:spMk id="23" creationId="{B10D634F-0BCC-F9B7-126F-20B226E29034}"/>
          </ac:spMkLst>
        </pc:spChg>
        <pc:spChg chg="mod">
          <ac:chgData name="英里 立畠" userId="106b31278f9d7b92" providerId="LiveId" clId="{BB5D8A0D-5B14-4DA1-8F54-F1E952F92878}" dt="2025-02-10T06:07:50.169" v="203" actId="14100"/>
          <ac:spMkLst>
            <pc:docMk/>
            <pc:sldMk cId="2342363652" sldId="281"/>
            <ac:spMk id="25" creationId="{F7D789A3-BDC4-ADBA-ADD2-027B7D90031D}"/>
          </ac:spMkLst>
        </pc:spChg>
        <pc:spChg chg="mod">
          <ac:chgData name="英里 立畠" userId="106b31278f9d7b92" providerId="LiveId" clId="{BB5D8A0D-5B14-4DA1-8F54-F1E952F92878}" dt="2025-02-09T17:16:03.467" v="109" actId="1076"/>
          <ac:spMkLst>
            <pc:docMk/>
            <pc:sldMk cId="2342363652" sldId="281"/>
            <ac:spMk id="27" creationId="{F24F7245-1784-4222-0696-150F27F99C7D}"/>
          </ac:spMkLst>
        </pc:spChg>
        <pc:spChg chg="mod">
          <ac:chgData name="英里 立畠" userId="106b31278f9d7b92" providerId="LiveId" clId="{BB5D8A0D-5B14-4DA1-8F54-F1E952F92878}" dt="2025-02-09T17:15:53.938" v="107" actId="1076"/>
          <ac:spMkLst>
            <pc:docMk/>
            <pc:sldMk cId="2342363652" sldId="281"/>
            <ac:spMk id="28" creationId="{A8A4836E-E484-ECCA-F713-208B4050476A}"/>
          </ac:spMkLst>
        </pc:spChg>
        <pc:spChg chg="mod">
          <ac:chgData name="英里 立畠" userId="106b31278f9d7b92" providerId="LiveId" clId="{BB5D8A0D-5B14-4DA1-8F54-F1E952F92878}" dt="2025-02-09T17:04:53.465" v="4" actId="1076"/>
          <ac:spMkLst>
            <pc:docMk/>
            <pc:sldMk cId="2342363652" sldId="281"/>
            <ac:spMk id="32" creationId="{BC9ADBF5-0337-222E-9814-89C64020BDC3}"/>
          </ac:spMkLst>
        </pc:spChg>
        <pc:spChg chg="mod">
          <ac:chgData name="英里 立畠" userId="106b31278f9d7b92" providerId="LiveId" clId="{BB5D8A0D-5B14-4DA1-8F54-F1E952F92878}" dt="2025-02-09T17:03:48.619" v="1" actId="14100"/>
          <ac:spMkLst>
            <pc:docMk/>
            <pc:sldMk cId="2342363652" sldId="281"/>
            <ac:spMk id="34" creationId="{3D9B1658-8925-23F2-756C-7A039AD1BF7D}"/>
          </ac:spMkLst>
        </pc:spChg>
        <pc:spChg chg="add del mod">
          <ac:chgData name="英里 立畠" userId="106b31278f9d7b92" providerId="LiveId" clId="{BB5D8A0D-5B14-4DA1-8F54-F1E952F92878}" dt="2025-02-09T17:13:14.661" v="39"/>
          <ac:spMkLst>
            <pc:docMk/>
            <pc:sldMk cId="2342363652" sldId="281"/>
            <ac:spMk id="39" creationId="{5698225F-D406-3F68-D26B-0BA210BC67CD}"/>
          </ac:spMkLst>
        </pc:spChg>
        <pc:spChg chg="add mod">
          <ac:chgData name="英里 立畠" userId="106b31278f9d7b92" providerId="LiveId" clId="{BB5D8A0D-5B14-4DA1-8F54-F1E952F92878}" dt="2025-02-09T17:14:26.922" v="66" actId="1076"/>
          <ac:spMkLst>
            <pc:docMk/>
            <pc:sldMk cId="2342363652" sldId="281"/>
            <ac:spMk id="40" creationId="{659F6CB9-43B0-4546-A949-4BD85DD9F71D}"/>
          </ac:spMkLst>
        </pc:spChg>
        <pc:spChg chg="add mod">
          <ac:chgData name="英里 立畠" userId="106b31278f9d7b92" providerId="LiveId" clId="{BB5D8A0D-5B14-4DA1-8F54-F1E952F92878}" dt="2025-02-09T23:40:52.751" v="129" actId="20577"/>
          <ac:spMkLst>
            <pc:docMk/>
            <pc:sldMk cId="2342363652" sldId="281"/>
            <ac:spMk id="43" creationId="{ABB42E36-A0E0-73E5-EDDC-31F1720161AA}"/>
          </ac:spMkLst>
        </pc:spChg>
        <pc:spChg chg="add mod">
          <ac:chgData name="英里 立畠" userId="106b31278f9d7b92" providerId="LiveId" clId="{BB5D8A0D-5B14-4DA1-8F54-F1E952F92878}" dt="2025-02-09T17:15:41.061" v="104" actId="1076"/>
          <ac:spMkLst>
            <pc:docMk/>
            <pc:sldMk cId="2342363652" sldId="281"/>
            <ac:spMk id="44" creationId="{BC8B4200-F92D-2E70-6C20-41307BC244B9}"/>
          </ac:spMkLst>
        </pc:spChg>
        <pc:spChg chg="add mod">
          <ac:chgData name="英里 立畠" userId="106b31278f9d7b92" providerId="LiveId" clId="{BB5D8A0D-5B14-4DA1-8F54-F1E952F92878}" dt="2025-02-09T17:15:58.046" v="108" actId="1076"/>
          <ac:spMkLst>
            <pc:docMk/>
            <pc:sldMk cId="2342363652" sldId="281"/>
            <ac:spMk id="45" creationId="{B3A5529B-57AD-C37A-7D21-06A6FCFB6FFF}"/>
          </ac:spMkLst>
        </pc:spChg>
        <pc:picChg chg="mod">
          <ac:chgData name="英里 立畠" userId="106b31278f9d7b92" providerId="LiveId" clId="{BB5D8A0D-5B14-4DA1-8F54-F1E952F92878}" dt="2025-02-09T17:14:47.630" v="79" actId="1076"/>
          <ac:picMkLst>
            <pc:docMk/>
            <pc:sldMk cId="2342363652" sldId="281"/>
            <ac:picMk id="6" creationId="{13BA716F-CEEA-1045-029F-F92F5E31D31C}"/>
          </ac:picMkLst>
        </pc:picChg>
        <pc:picChg chg="add mod">
          <ac:chgData name="英里 立畠" userId="106b31278f9d7b92" providerId="LiveId" clId="{BB5D8A0D-5B14-4DA1-8F54-F1E952F92878}" dt="2025-02-09T23:41:12.620" v="134" actId="1076"/>
          <ac:picMkLst>
            <pc:docMk/>
            <pc:sldMk cId="2342363652" sldId="281"/>
            <ac:picMk id="13" creationId="{91F9B68D-11F3-C40E-9050-F95A447AA178}"/>
          </ac:picMkLst>
        </pc:picChg>
        <pc:picChg chg="add mod">
          <ac:chgData name="英里 立畠" userId="106b31278f9d7b92" providerId="LiveId" clId="{BB5D8A0D-5B14-4DA1-8F54-F1E952F92878}" dt="2025-02-09T17:12:19.875" v="11" actId="1076"/>
          <ac:picMkLst>
            <pc:docMk/>
            <pc:sldMk cId="2342363652" sldId="281"/>
            <ac:picMk id="38" creationId="{CAFAE637-86DB-5898-D4AF-B81A4612B96D}"/>
          </ac:picMkLst>
        </pc:picChg>
        <pc:picChg chg="add del mod">
          <ac:chgData name="英里 立畠" userId="106b31278f9d7b92" providerId="LiveId" clId="{BB5D8A0D-5B14-4DA1-8F54-F1E952F92878}" dt="2025-02-09T23:40:44.580" v="111" actId="478"/>
          <ac:picMkLst>
            <pc:docMk/>
            <pc:sldMk cId="2342363652" sldId="281"/>
            <ac:picMk id="42" creationId="{6A23E779-1BC3-A123-B411-94FB69820643}"/>
          </ac:picMkLst>
        </pc:picChg>
      </pc:sldChg>
      <pc:sldChg chg="del">
        <pc:chgData name="英里 立畠" userId="106b31278f9d7b92" providerId="LiveId" clId="{BB5D8A0D-5B14-4DA1-8F54-F1E952F92878}" dt="2025-02-10T03:27:26.423" v="150" actId="47"/>
        <pc:sldMkLst>
          <pc:docMk/>
          <pc:sldMk cId="261279203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3BA716F-CEEA-1045-029F-F92F5E31D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46" y="-1"/>
            <a:ext cx="7660766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361950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２０２５年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16366" y="6638436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2B65"/>
                </a:solidFill>
              </a:rPr>
              <a:t>４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２９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305560" y="6845658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243801" y="7150689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2B65"/>
                </a:solidFill>
              </a:rPr>
              <a:t>①　</a:t>
            </a:r>
            <a:r>
              <a:rPr lang="en-US" altLang="ja-JP" b="1" dirty="0">
                <a:solidFill>
                  <a:srgbClr val="002B65"/>
                </a:solidFill>
              </a:rPr>
              <a:t>10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12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939625" y="7248020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ja-JP" altLang="en-US" sz="800" dirty="0"/>
              <a:t>１０分前</a:t>
            </a:r>
            <a:r>
              <a:rPr kumimoji="1" lang="ja-JP" altLang="en-US" sz="800" dirty="0"/>
              <a:t>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82B23F-14BA-F37A-E856-1699B47A4F1C}"/>
              </a:ext>
            </a:extLst>
          </p:cNvPr>
          <p:cNvSpPr txBox="1"/>
          <p:nvPr/>
        </p:nvSpPr>
        <p:spPr>
          <a:xfrm>
            <a:off x="383262" y="7701400"/>
            <a:ext cx="24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コジマホールディングス</a:t>
            </a:r>
            <a:endParaRPr lang="en-US" altLang="ja-JP" sz="1000" b="1" dirty="0">
              <a:solidFill>
                <a:srgbClr val="002B6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広島市西区民文化センター工作実習室</a:t>
            </a:r>
            <a:endParaRPr kumimoji="1" lang="ja-JP" altLang="en-US" sz="1000" b="1" dirty="0">
              <a:solidFill>
                <a:srgbClr val="002B6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D3EF18-EB79-850C-8E4B-A08A709E2D7A}"/>
              </a:ext>
            </a:extLst>
          </p:cNvPr>
          <p:cNvSpPr txBox="1"/>
          <p:nvPr/>
        </p:nvSpPr>
        <p:spPr>
          <a:xfrm>
            <a:off x="2944437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２０２５年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C42023-AD26-1C3E-D1F3-176E0A7B43F3}"/>
              </a:ext>
            </a:extLst>
          </p:cNvPr>
          <p:cNvSpPr txBox="1"/>
          <p:nvPr/>
        </p:nvSpPr>
        <p:spPr>
          <a:xfrm>
            <a:off x="3598853" y="663843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2B65"/>
                </a:solidFill>
              </a:rPr>
              <a:t>４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</a:t>
            </a:r>
            <a:r>
              <a:rPr kumimoji="1" lang="ja-JP" altLang="en-US" sz="3600" b="1" dirty="0">
                <a:solidFill>
                  <a:srgbClr val="002B65"/>
                </a:solidFill>
              </a:rPr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E06B4E8-053E-9E72-0EBE-FE44815CF70B}"/>
              </a:ext>
            </a:extLst>
          </p:cNvPr>
          <p:cNvSpPr/>
          <p:nvPr/>
        </p:nvSpPr>
        <p:spPr>
          <a:xfrm>
            <a:off x="4611471" y="6813989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B5CCD1-A330-8CB4-FF5F-4CA6DBAABD3B}"/>
              </a:ext>
            </a:extLst>
          </p:cNvPr>
          <p:cNvSpPr txBox="1"/>
          <p:nvPr/>
        </p:nvSpPr>
        <p:spPr>
          <a:xfrm>
            <a:off x="2937999" y="715068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B65"/>
                </a:solidFill>
              </a:rPr>
              <a:t>10:00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12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61E668-A5B0-2D0A-FE90-92A8BA62035A}"/>
              </a:ext>
            </a:extLst>
          </p:cNvPr>
          <p:cNvSpPr txBox="1"/>
          <p:nvPr/>
        </p:nvSpPr>
        <p:spPr>
          <a:xfrm>
            <a:off x="4272531" y="7243099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9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50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3098171" y="9165862"/>
            <a:ext cx="14093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各回</a:t>
            </a:r>
            <a:r>
              <a:rPr lang="en-US" altLang="ja-JP" sz="13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3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組の親子</a:t>
            </a:r>
            <a:endParaRPr kumimoji="1" lang="ja-JP" altLang="en-US" sz="1300" b="1" dirty="0">
              <a:solidFill>
                <a:srgbClr val="002B6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310050" y="8271362"/>
            <a:ext cx="2984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キッズマネースクール認定講師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267958" y="8450754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立畠　英里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4F7245-1784-4222-0696-150F27F99C7D}"/>
              </a:ext>
            </a:extLst>
          </p:cNvPr>
          <p:cNvSpPr txBox="1"/>
          <p:nvPr/>
        </p:nvSpPr>
        <p:spPr>
          <a:xfrm>
            <a:off x="2938054" y="8293090"/>
            <a:ext cx="1737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キッズマネースクール認定講師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A4836E-E484-ECCA-F713-208B4050476A}"/>
              </a:ext>
            </a:extLst>
          </p:cNvPr>
          <p:cNvSpPr txBox="1"/>
          <p:nvPr/>
        </p:nvSpPr>
        <p:spPr>
          <a:xfrm>
            <a:off x="2889124" y="8447806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立畠　英里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FAFEB3-AB98-2ADE-B3F1-DDDFC79F4176}"/>
              </a:ext>
            </a:extLst>
          </p:cNvPr>
          <p:cNvSpPr/>
          <p:nvPr/>
        </p:nvSpPr>
        <p:spPr>
          <a:xfrm>
            <a:off x="1749960" y="4971278"/>
            <a:ext cx="904240" cy="518160"/>
          </a:xfrm>
          <a:prstGeom prst="rect">
            <a:avLst/>
          </a:prstGeom>
          <a:solidFill>
            <a:srgbClr val="E8593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B86837-C250-811E-AEC3-49D545CF6030}"/>
              </a:ext>
            </a:extLst>
          </p:cNvPr>
          <p:cNvSpPr/>
          <p:nvPr/>
        </p:nvSpPr>
        <p:spPr>
          <a:xfrm>
            <a:off x="2630558" y="4971278"/>
            <a:ext cx="3517625" cy="518160"/>
          </a:xfrm>
          <a:prstGeom prst="rect">
            <a:avLst/>
          </a:prstGeom>
          <a:solidFill>
            <a:schemeClr val="bg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95583C-3F7C-9177-9FFC-CE053C8113C9}"/>
              </a:ext>
            </a:extLst>
          </p:cNvPr>
          <p:cNvSpPr txBox="1"/>
          <p:nvPr/>
        </p:nvSpPr>
        <p:spPr>
          <a:xfrm>
            <a:off x="2917184" y="5094583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</a:rPr>
              <a:t>おこづかい３点セット・おみやげ付き</a:t>
            </a:r>
            <a:endParaRPr kumimoji="1" lang="en-US" altLang="ja-JP" sz="1400" b="1" dirty="0">
              <a:solidFill>
                <a:schemeClr val="accent2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EB0641A-762C-1B10-E4CF-B26F58239C0F}"/>
              </a:ext>
            </a:extLst>
          </p:cNvPr>
          <p:cNvSpPr txBox="1"/>
          <p:nvPr/>
        </p:nvSpPr>
        <p:spPr>
          <a:xfrm>
            <a:off x="1740758" y="508599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参加特典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7D789A3-BDC4-ADBA-ADD2-027B7D90031D}"/>
              </a:ext>
            </a:extLst>
          </p:cNvPr>
          <p:cNvSpPr/>
          <p:nvPr/>
        </p:nvSpPr>
        <p:spPr>
          <a:xfrm>
            <a:off x="5444844" y="1737747"/>
            <a:ext cx="1136822" cy="11619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親子一組</a:t>
            </a:r>
            <a:r>
              <a:rPr kumimoji="1" lang="en-US" altLang="ja-JP" dirty="0">
                <a:solidFill>
                  <a:schemeClr val="tx1"/>
                </a:solidFill>
              </a:rPr>
              <a:t>500</a:t>
            </a:r>
            <a:r>
              <a:rPr kumimoji="1" lang="ja-JP" altLang="en-US" dirty="0">
                <a:solidFill>
                  <a:schemeClr val="tx1"/>
                </a:solidFill>
              </a:rPr>
              <a:t>円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E8B51B9-A8D6-4944-5B29-419640B1728F}"/>
              </a:ext>
            </a:extLst>
          </p:cNvPr>
          <p:cNvSpPr/>
          <p:nvPr/>
        </p:nvSpPr>
        <p:spPr>
          <a:xfrm>
            <a:off x="361950" y="7458543"/>
            <a:ext cx="717207" cy="2743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D47DEE-42ED-FE9B-2014-970A73E4E352}"/>
              </a:ext>
            </a:extLst>
          </p:cNvPr>
          <p:cNvSpPr txBox="1"/>
          <p:nvPr/>
        </p:nvSpPr>
        <p:spPr>
          <a:xfrm>
            <a:off x="248774" y="7394274"/>
            <a:ext cx="208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B65"/>
                </a:solidFill>
              </a:rPr>
              <a:t>②　</a:t>
            </a:r>
            <a:r>
              <a:rPr lang="en-US" altLang="ja-JP" b="1" dirty="0">
                <a:solidFill>
                  <a:srgbClr val="002B65"/>
                </a:solidFill>
              </a:rPr>
              <a:t>13</a:t>
            </a:r>
            <a:r>
              <a:rPr kumimoji="1" lang="en-US" altLang="ja-JP" b="1" dirty="0">
                <a:solidFill>
                  <a:srgbClr val="002B65"/>
                </a:solidFill>
              </a:rPr>
              <a:t>:30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15</a:t>
            </a:r>
            <a:r>
              <a:rPr kumimoji="1" lang="en-US" altLang="ja-JP" b="1" dirty="0">
                <a:solidFill>
                  <a:srgbClr val="002B65"/>
                </a:solidFill>
              </a:rPr>
              <a:t>:30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C52467D-4551-3F12-BFB8-EAA63F23844B}"/>
              </a:ext>
            </a:extLst>
          </p:cNvPr>
          <p:cNvSpPr/>
          <p:nvPr/>
        </p:nvSpPr>
        <p:spPr>
          <a:xfrm rot="16200000">
            <a:off x="2022744" y="7711356"/>
            <a:ext cx="351993" cy="2621157"/>
          </a:xfrm>
          <a:prstGeom prst="rect">
            <a:avLst/>
          </a:prstGeom>
          <a:pattFill prst="pct9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9ADBF5-0337-222E-9814-89C64020BDC3}"/>
              </a:ext>
            </a:extLst>
          </p:cNvPr>
          <p:cNvSpPr txBox="1"/>
          <p:nvPr/>
        </p:nvSpPr>
        <p:spPr>
          <a:xfrm>
            <a:off x="773708" y="8910605"/>
            <a:ext cx="411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４歳～８歳のお子様と保護者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B1BE8DB-DF4E-57E8-6413-F640FE6F5279}"/>
              </a:ext>
            </a:extLst>
          </p:cNvPr>
          <p:cNvSpPr txBox="1"/>
          <p:nvPr/>
        </p:nvSpPr>
        <p:spPr>
          <a:xfrm>
            <a:off x="1847670" y="10224719"/>
            <a:ext cx="446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広島市・広島市教育委員会後援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D9B1658-8925-23F2-756C-7A039AD1BF7D}"/>
              </a:ext>
            </a:extLst>
          </p:cNvPr>
          <p:cNvSpPr/>
          <p:nvPr/>
        </p:nvSpPr>
        <p:spPr>
          <a:xfrm>
            <a:off x="5682149" y="7157617"/>
            <a:ext cx="1715838" cy="2300633"/>
          </a:xfrm>
          <a:prstGeom prst="rect">
            <a:avLst/>
          </a:prstGeom>
          <a:solidFill>
            <a:srgbClr val="BEE6FA"/>
          </a:solidFill>
          <a:ln>
            <a:solidFill>
              <a:srgbClr val="BEE6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A12076-C99A-1133-AD1D-6C9294714E47}"/>
              </a:ext>
            </a:extLst>
          </p:cNvPr>
          <p:cNvSpPr txBox="1"/>
          <p:nvPr/>
        </p:nvSpPr>
        <p:spPr>
          <a:xfrm>
            <a:off x="5689696" y="7265983"/>
            <a:ext cx="1741829" cy="204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子どもの夢を応援して可能性を広げる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「お金」のプチ勉強会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も時間内に同時開催。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効率的な教育費の貯め方増やし方／おこづかい教育の例／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757FE02-2A2D-BE37-716A-4A2B2EA0E58B}"/>
              </a:ext>
            </a:extLst>
          </p:cNvPr>
          <p:cNvSpPr/>
          <p:nvPr/>
        </p:nvSpPr>
        <p:spPr>
          <a:xfrm>
            <a:off x="2911685" y="7458543"/>
            <a:ext cx="7009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D4BF11-9E89-376B-0313-38A113541E9A}"/>
              </a:ext>
            </a:extLst>
          </p:cNvPr>
          <p:cNvSpPr txBox="1"/>
          <p:nvPr/>
        </p:nvSpPr>
        <p:spPr>
          <a:xfrm>
            <a:off x="2945555" y="7490869"/>
            <a:ext cx="237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JSM</a:t>
            </a:r>
            <a:r>
              <a:rPr lang="ja-JP" altLang="en-US" sz="12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アステールプラザ</a:t>
            </a:r>
            <a:endParaRPr lang="en-US" altLang="ja-JP" sz="1200" b="1" dirty="0">
              <a:solidFill>
                <a:srgbClr val="002B6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2B6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中区民文化</a:t>
            </a:r>
            <a:r>
              <a:rPr lang="ja-JP" altLang="en-US" sz="1200" b="1" dirty="0">
                <a:solidFill>
                  <a:srgbClr val="002B65"/>
                </a:solidFill>
              </a:rPr>
              <a:t>センター</a:t>
            </a:r>
            <a:r>
              <a:rPr lang="ja-JP" altLang="en-US" sz="1100" b="1" dirty="0">
                <a:solidFill>
                  <a:srgbClr val="002B65"/>
                </a:solidFill>
              </a:rPr>
              <a:t>大広間</a:t>
            </a:r>
            <a:endParaRPr kumimoji="1" lang="ja-JP" altLang="en-US" sz="1100" b="1" dirty="0">
              <a:solidFill>
                <a:srgbClr val="002B65"/>
              </a:solidFill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CAFAE637-86DB-5898-D4AF-B81A4612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93" y="9658647"/>
            <a:ext cx="656190" cy="65619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59F6CB9-43B0-4546-A949-4BD85DD9F71D}"/>
              </a:ext>
            </a:extLst>
          </p:cNvPr>
          <p:cNvSpPr txBox="1"/>
          <p:nvPr/>
        </p:nvSpPr>
        <p:spPr>
          <a:xfrm>
            <a:off x="5324082" y="10359756"/>
            <a:ext cx="1447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申込フォーム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BB42E36-A0E0-73E5-EDDC-31F1720161AA}"/>
              </a:ext>
            </a:extLst>
          </p:cNvPr>
          <p:cNvSpPr txBox="1"/>
          <p:nvPr/>
        </p:nvSpPr>
        <p:spPr>
          <a:xfrm>
            <a:off x="6581666" y="10364550"/>
            <a:ext cx="1447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講師紹介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C8B4200-F92D-2E70-6C20-41307BC244B9}"/>
              </a:ext>
            </a:extLst>
          </p:cNvPr>
          <p:cNvSpPr txBox="1"/>
          <p:nvPr/>
        </p:nvSpPr>
        <p:spPr>
          <a:xfrm>
            <a:off x="1176502" y="8411481"/>
            <a:ext cx="165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080-5611-1944</a:t>
            </a:r>
          </a:p>
          <a:p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3A5529B-57AD-C37A-7D21-06A6FCFB6FFF}"/>
              </a:ext>
            </a:extLst>
          </p:cNvPr>
          <p:cNvSpPr txBox="1"/>
          <p:nvPr/>
        </p:nvSpPr>
        <p:spPr>
          <a:xfrm>
            <a:off x="3797828" y="8408279"/>
            <a:ext cx="165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080-5611-1944</a:t>
            </a:r>
          </a:p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F9B68D-11F3-C40E-9050-F95A447AA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66" y="9669907"/>
            <a:ext cx="656190" cy="6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6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228</TotalTime>
  <Words>132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英里 立畠</cp:lastModifiedBy>
  <cp:revision>19</cp:revision>
  <cp:lastPrinted>2025-02-09T17:16:41Z</cp:lastPrinted>
  <dcterms:created xsi:type="dcterms:W3CDTF">2022-10-21T02:20:57Z</dcterms:created>
  <dcterms:modified xsi:type="dcterms:W3CDTF">2025-02-10T06:16:13Z</dcterms:modified>
</cp:coreProperties>
</file>